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heme/theme6.xml" ContentType="application/vnd.openxmlformats-officedocument.theme+xml"/>
  <Override PartName="/ppt/tags/tag6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8"/>
    <p:sldMasterId id="2147483660" r:id="rId9"/>
    <p:sldMasterId id="2147483678" r:id="rId10"/>
    <p:sldMasterId id="2147483691" r:id="rId11"/>
    <p:sldMasterId id="2147483710" r:id="rId12"/>
  </p:sldMasterIdLst>
  <p:notesMasterIdLst>
    <p:notesMasterId r:id="rId20"/>
  </p:notesMasterIdLst>
  <p:sldIdLst>
    <p:sldId id="263" r:id="rId13"/>
    <p:sldId id="589" r:id="rId14"/>
    <p:sldId id="588" r:id="rId15"/>
    <p:sldId id="593" r:id="rId16"/>
    <p:sldId id="594" r:id="rId17"/>
    <p:sldId id="592" r:id="rId18"/>
    <p:sldId id="590" r:id="rId19"/>
  </p:sldIdLst>
  <p:sldSz cx="12192000" cy="6858000"/>
  <p:notesSz cx="7102475" cy="9388475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Ramsey [KDC]" initials="AR[" lastIdx="1" clrIdx="0">
    <p:extLst>
      <p:ext uri="{19B8F6BF-5375-455C-9EA6-DF929625EA0E}">
        <p15:presenceInfo xmlns:p15="http://schemas.microsoft.com/office/powerpoint/2012/main" userId="S::Amanda.Ramsey@kdc.ks.gov::899f89ad-1b58-4db0-bc7e-6da36b34c7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C41"/>
    <a:srgbClr val="003D7D"/>
    <a:srgbClr val="FCFCFC"/>
    <a:srgbClr val="3479A0"/>
    <a:srgbClr val="324159"/>
    <a:srgbClr val="A5A5A5"/>
    <a:srgbClr val="BC6C13"/>
    <a:srgbClr val="C67C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BA275-F903-4A05-A7B7-E4B814E115F7}" v="33" dt="2024-03-27T17:42:22.3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390" autoAdjust="0"/>
  </p:normalViewPr>
  <p:slideViewPr>
    <p:cSldViewPr snapToGrid="0">
      <p:cViewPr varScale="1">
        <p:scale>
          <a:sx n="56" d="100"/>
          <a:sy n="56" d="100"/>
        </p:scale>
        <p:origin x="9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5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4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Master" Target="slideMasters/slideMaster3.xml"/><Relationship Id="rId19" Type="http://schemas.openxmlformats.org/officeDocument/2006/relationships/slide" Target="slides/slide7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2.xml"/><Relationship Id="rId14" Type="http://schemas.openxmlformats.org/officeDocument/2006/relationships/slide" Target="slides/slide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Ramsey [KDC]" userId="899f89ad-1b58-4db0-bc7e-6da36b34c70a" providerId="ADAL" clId="{669BA275-F903-4A05-A7B7-E4B814E115F7}"/>
    <pc:docChg chg="undo redo custSel addSld delSld modSld sldOrd delMainMaster">
      <pc:chgData name="Amanda Ramsey [KDC]" userId="899f89ad-1b58-4db0-bc7e-6da36b34c70a" providerId="ADAL" clId="{669BA275-F903-4A05-A7B7-E4B814E115F7}" dt="2024-04-09T21:30:24.939" v="4521" actId="5793"/>
      <pc:docMkLst>
        <pc:docMk/>
      </pc:docMkLst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954845204" sldId="257"/>
        </pc:sldMkLst>
      </pc:sldChg>
      <pc:sldChg chg="delSp modSp mod">
        <pc:chgData name="Amanda Ramsey [KDC]" userId="899f89ad-1b58-4db0-bc7e-6da36b34c70a" providerId="ADAL" clId="{669BA275-F903-4A05-A7B7-E4B814E115F7}" dt="2024-03-25T20:22:43.865" v="2583" actId="20577"/>
        <pc:sldMkLst>
          <pc:docMk/>
          <pc:sldMk cId="3496507399" sldId="263"/>
        </pc:sldMkLst>
        <pc:spChg chg="mod">
          <ac:chgData name="Amanda Ramsey [KDC]" userId="899f89ad-1b58-4db0-bc7e-6da36b34c70a" providerId="ADAL" clId="{669BA275-F903-4A05-A7B7-E4B814E115F7}" dt="2024-03-20T18:05:31.435" v="2562" actId="2711"/>
          <ac:spMkLst>
            <pc:docMk/>
            <pc:sldMk cId="3496507399" sldId="263"/>
            <ac:spMk id="2" creationId="{6FD110F6-2771-49D3-9601-9D8D8DF15DA4}"/>
          </ac:spMkLst>
        </pc:spChg>
        <pc:spChg chg="mod">
          <ac:chgData name="Amanda Ramsey [KDC]" userId="899f89ad-1b58-4db0-bc7e-6da36b34c70a" providerId="ADAL" clId="{669BA275-F903-4A05-A7B7-E4B814E115F7}" dt="2024-03-25T20:22:43.865" v="2583" actId="20577"/>
          <ac:spMkLst>
            <pc:docMk/>
            <pc:sldMk cId="3496507399" sldId="263"/>
            <ac:spMk id="6" creationId="{E606F814-8BDC-441B-8E63-174123A88860}"/>
          </ac:spMkLst>
        </pc:spChg>
        <pc:picChg chg="del">
          <ac:chgData name="Amanda Ramsey [KDC]" userId="899f89ad-1b58-4db0-bc7e-6da36b34c70a" providerId="ADAL" clId="{669BA275-F903-4A05-A7B7-E4B814E115F7}" dt="2024-03-15T13:11:55.614" v="0" actId="478"/>
          <ac:picMkLst>
            <pc:docMk/>
            <pc:sldMk cId="3496507399" sldId="263"/>
            <ac:picMk id="5" creationId="{513FA339-6668-4EE5-9EA8-0A21528A34B1}"/>
          </ac:picMkLst>
        </pc:picChg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204544887" sldId="26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855301466" sldId="269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834588601" sldId="271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850448095" sldId="274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712173060" sldId="276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069413729" sldId="277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83735394" sldId="27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949172703" sldId="286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311401767" sldId="287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595486713" sldId="28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422664270" sldId="289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823524840" sldId="291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181997983" sldId="525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064837233" sldId="539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498651325" sldId="540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005297264" sldId="541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669568687" sldId="542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715303636" sldId="543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838168850" sldId="544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47072939" sldId="545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574076314" sldId="546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875504024" sldId="547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188990317" sldId="54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903614334" sldId="549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380397084" sldId="552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676425612" sldId="553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320897853" sldId="554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005097577" sldId="556"/>
        </pc:sldMkLst>
      </pc:sldChg>
      <pc:sldChg chg="addSp delSp modSp del mod ord setBg delAnim modAnim modNotesTx">
        <pc:chgData name="Amanda Ramsey [KDC]" userId="899f89ad-1b58-4db0-bc7e-6da36b34c70a" providerId="ADAL" clId="{669BA275-F903-4A05-A7B7-E4B814E115F7}" dt="2024-03-27T17:36:05.636" v="4242" actId="47"/>
        <pc:sldMkLst>
          <pc:docMk/>
          <pc:sldMk cId="1451414451" sldId="557"/>
        </pc:sldMkLst>
        <pc:spChg chg="mod">
          <ac:chgData name="Amanda Ramsey [KDC]" userId="899f89ad-1b58-4db0-bc7e-6da36b34c70a" providerId="ADAL" clId="{669BA275-F903-4A05-A7B7-E4B814E115F7}" dt="2024-03-27T17:34:31.875" v="4197" actId="26606"/>
          <ac:spMkLst>
            <pc:docMk/>
            <pc:sldMk cId="1451414451" sldId="557"/>
            <ac:spMk id="2" creationId="{B68F4D94-FECC-41BA-AC47-2FC4D6CD3BD9}"/>
          </ac:spMkLst>
        </pc:spChg>
        <pc:spChg chg="del mod">
          <ac:chgData name="Amanda Ramsey [KDC]" userId="899f89ad-1b58-4db0-bc7e-6da36b34c70a" providerId="ADAL" clId="{669BA275-F903-4A05-A7B7-E4B814E115F7}" dt="2024-03-15T13:12:29.068" v="86"/>
          <ac:spMkLst>
            <pc:docMk/>
            <pc:sldMk cId="1451414451" sldId="557"/>
            <ac:spMk id="3" creationId="{1931B1E3-0CDC-4167-921E-2E27B718261B}"/>
          </ac:spMkLst>
        </pc:spChg>
        <pc:spChg chg="add mod">
          <ac:chgData name="Amanda Ramsey [KDC]" userId="899f89ad-1b58-4db0-bc7e-6da36b34c70a" providerId="ADAL" clId="{669BA275-F903-4A05-A7B7-E4B814E115F7}" dt="2024-03-27T17:34:40.561" v="4208" actId="5793"/>
          <ac:spMkLst>
            <pc:docMk/>
            <pc:sldMk cId="1451414451" sldId="557"/>
            <ac:spMk id="3" creationId="{EF433608-9D77-5374-E9AC-4595DAB3FAC8}"/>
          </ac:spMkLst>
        </pc:spChg>
        <pc:spChg chg="add del mod">
          <ac:chgData name="Amanda Ramsey [KDC]" userId="899f89ad-1b58-4db0-bc7e-6da36b34c70a" providerId="ADAL" clId="{669BA275-F903-4A05-A7B7-E4B814E115F7}" dt="2024-03-27T15:30:49.124" v="2591" actId="478"/>
          <ac:spMkLst>
            <pc:docMk/>
            <pc:sldMk cId="1451414451" sldId="557"/>
            <ac:spMk id="5" creationId="{3275D73A-DE48-C5AD-9D6C-511A6631CF7C}"/>
          </ac:spMkLst>
        </pc:spChg>
        <pc:spChg chg="add del">
          <ac:chgData name="Amanda Ramsey [KDC]" userId="899f89ad-1b58-4db0-bc7e-6da36b34c70a" providerId="ADAL" clId="{669BA275-F903-4A05-A7B7-E4B814E115F7}" dt="2024-03-27T17:34:31.875" v="4197" actId="26606"/>
          <ac:spMkLst>
            <pc:docMk/>
            <pc:sldMk cId="1451414451" sldId="557"/>
            <ac:spMk id="11" creationId="{04812C46-200A-4DEB-A05E-3ED6C68C2387}"/>
          </ac:spMkLst>
        </pc:spChg>
        <pc:spChg chg="add del">
          <ac:chgData name="Amanda Ramsey [KDC]" userId="899f89ad-1b58-4db0-bc7e-6da36b34c70a" providerId="ADAL" clId="{669BA275-F903-4A05-A7B7-E4B814E115F7}" dt="2024-03-27T17:34:31.875" v="4197" actId="26606"/>
          <ac:spMkLst>
            <pc:docMk/>
            <pc:sldMk cId="1451414451" sldId="557"/>
            <ac:spMk id="13" creationId="{D1EA859B-E555-4109-94F3-6700E046E008}"/>
          </ac:spMkLst>
        </pc:spChg>
        <pc:spChg chg="add del">
          <ac:chgData name="Amanda Ramsey [KDC]" userId="899f89ad-1b58-4db0-bc7e-6da36b34c70a" providerId="ADAL" clId="{669BA275-F903-4A05-A7B7-E4B814E115F7}" dt="2024-03-27T17:34:31.875" v="4197" actId="26606"/>
          <ac:spMkLst>
            <pc:docMk/>
            <pc:sldMk cId="1451414451" sldId="557"/>
            <ac:spMk id="18" creationId="{649C91A9-84E7-4BF0-9026-62F01380D853}"/>
          </ac:spMkLst>
        </pc:spChg>
        <pc:spChg chg="add del">
          <ac:chgData name="Amanda Ramsey [KDC]" userId="899f89ad-1b58-4db0-bc7e-6da36b34c70a" providerId="ADAL" clId="{669BA275-F903-4A05-A7B7-E4B814E115F7}" dt="2024-03-27T17:34:31.875" v="4197" actId="26606"/>
          <ac:spMkLst>
            <pc:docMk/>
            <pc:sldMk cId="1451414451" sldId="557"/>
            <ac:spMk id="20" creationId="{9B47378D-AD27-45D0-8C1C-5B1098DCC068}"/>
          </ac:spMkLst>
        </pc:spChg>
        <pc:picChg chg="add del mod ord">
          <ac:chgData name="Amanda Ramsey [KDC]" userId="899f89ad-1b58-4db0-bc7e-6da36b34c70a" providerId="ADAL" clId="{669BA275-F903-4A05-A7B7-E4B814E115F7}" dt="2024-03-27T17:34:46.811" v="4210" actId="478"/>
          <ac:picMkLst>
            <pc:docMk/>
            <pc:sldMk cId="1451414451" sldId="557"/>
            <ac:picMk id="6" creationId="{6BE29828-8BE9-9107-219E-20ADECC95E50}"/>
          </ac:picMkLst>
        </pc:picChg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035814881" sldId="55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119126315" sldId="559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105485123" sldId="560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741457584" sldId="561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87216075" sldId="562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45861424" sldId="563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064696116" sldId="564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479296367" sldId="56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190842640" sldId="569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699763874" sldId="571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010568885" sldId="572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4199044120" sldId="574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917453049" sldId="575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281071247" sldId="576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065443541" sldId="578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511152884" sldId="582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2790221157" sldId="583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377247957" sldId="584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1338661252" sldId="585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3545852229" sldId="586"/>
        </pc:sldMkLst>
      </pc:sldChg>
      <pc:sldChg chg="del">
        <pc:chgData name="Amanda Ramsey [KDC]" userId="899f89ad-1b58-4db0-bc7e-6da36b34c70a" providerId="ADAL" clId="{669BA275-F903-4A05-A7B7-E4B814E115F7}" dt="2024-03-15T13:12:42.828" v="88" actId="47"/>
        <pc:sldMkLst>
          <pc:docMk/>
          <pc:sldMk cId="96393057" sldId="587"/>
        </pc:sldMkLst>
      </pc:sldChg>
      <pc:sldChg chg="addSp delSp modSp new mod setBg modClrScheme chgLayout">
        <pc:chgData name="Amanda Ramsey [KDC]" userId="899f89ad-1b58-4db0-bc7e-6da36b34c70a" providerId="ADAL" clId="{669BA275-F903-4A05-A7B7-E4B814E115F7}" dt="2024-03-27T19:18:56.050" v="4390" actId="113"/>
        <pc:sldMkLst>
          <pc:docMk/>
          <pc:sldMk cId="476290347" sldId="588"/>
        </pc:sldMkLst>
        <pc:spChg chg="mod ord">
          <ac:chgData name="Amanda Ramsey [KDC]" userId="899f89ad-1b58-4db0-bc7e-6da36b34c70a" providerId="ADAL" clId="{669BA275-F903-4A05-A7B7-E4B814E115F7}" dt="2024-03-27T17:31:44.140" v="4131" actId="14100"/>
          <ac:spMkLst>
            <pc:docMk/>
            <pc:sldMk cId="476290347" sldId="588"/>
            <ac:spMk id="2" creationId="{7643657D-D4BE-7879-CE98-A6182C34373B}"/>
          </ac:spMkLst>
        </pc:spChg>
        <pc:spChg chg="add mod ord">
          <ac:chgData name="Amanda Ramsey [KDC]" userId="899f89ad-1b58-4db0-bc7e-6da36b34c70a" providerId="ADAL" clId="{669BA275-F903-4A05-A7B7-E4B814E115F7}" dt="2024-03-27T19:18:56.050" v="4390" actId="113"/>
          <ac:spMkLst>
            <pc:docMk/>
            <pc:sldMk cId="476290347" sldId="588"/>
            <ac:spMk id="3" creationId="{BE722F8A-0AF4-8B09-29E1-BFF8CBBE30F8}"/>
          </ac:spMkLst>
        </pc:spChg>
        <pc:spChg chg="add del mod ord">
          <ac:chgData name="Amanda Ramsey [KDC]" userId="899f89ad-1b58-4db0-bc7e-6da36b34c70a" providerId="ADAL" clId="{669BA275-F903-4A05-A7B7-E4B814E115F7}" dt="2024-03-27T17:27:28.613" v="4077" actId="931"/>
          <ac:spMkLst>
            <pc:docMk/>
            <pc:sldMk cId="476290347" sldId="588"/>
            <ac:spMk id="4" creationId="{3949B79B-A031-7551-4AB1-21C6C9CA39A0}"/>
          </ac:spMkLst>
        </pc:spChg>
        <pc:spChg chg="add del mod">
          <ac:chgData name="Amanda Ramsey [KDC]" userId="899f89ad-1b58-4db0-bc7e-6da36b34c70a" providerId="ADAL" clId="{669BA275-F903-4A05-A7B7-E4B814E115F7}" dt="2024-03-27T17:21:15.992" v="4056" actId="478"/>
          <ac:spMkLst>
            <pc:docMk/>
            <pc:sldMk cId="476290347" sldId="588"/>
            <ac:spMk id="8" creationId="{DF9DA9CC-A958-A755-F0C3-6026F61496B1}"/>
          </ac:spMkLst>
        </pc:spChg>
        <pc:spChg chg="add del mod">
          <ac:chgData name="Amanda Ramsey [KDC]" userId="899f89ad-1b58-4db0-bc7e-6da36b34c70a" providerId="ADAL" clId="{669BA275-F903-4A05-A7B7-E4B814E115F7}" dt="2024-03-27T17:28:24.067" v="4081" actId="931"/>
          <ac:spMkLst>
            <pc:docMk/>
            <pc:sldMk cId="476290347" sldId="588"/>
            <ac:spMk id="18" creationId="{819E0852-5723-457D-D55F-C420644645B5}"/>
          </ac:spMkLst>
        </pc:spChg>
        <pc:spChg chg="add">
          <ac:chgData name="Amanda Ramsey [KDC]" userId="899f89ad-1b58-4db0-bc7e-6da36b34c70a" providerId="ADAL" clId="{669BA275-F903-4A05-A7B7-E4B814E115F7}" dt="2024-03-27T17:28:50.981" v="4084" actId="26606"/>
          <ac:spMkLst>
            <pc:docMk/>
            <pc:sldMk cId="476290347" sldId="588"/>
            <ac:spMk id="25" creationId="{04812C46-200A-4DEB-A05E-3ED6C68C2387}"/>
          </ac:spMkLst>
        </pc:spChg>
        <pc:spChg chg="add">
          <ac:chgData name="Amanda Ramsey [KDC]" userId="899f89ad-1b58-4db0-bc7e-6da36b34c70a" providerId="ADAL" clId="{669BA275-F903-4A05-A7B7-E4B814E115F7}" dt="2024-03-27T17:28:50.981" v="4084" actId="26606"/>
          <ac:spMkLst>
            <pc:docMk/>
            <pc:sldMk cId="476290347" sldId="588"/>
            <ac:spMk id="27" creationId="{D1EA859B-E555-4109-94F3-6700E046E008}"/>
          </ac:spMkLst>
        </pc:spChg>
        <pc:picChg chg="add del mod">
          <ac:chgData name="Amanda Ramsey [KDC]" userId="899f89ad-1b58-4db0-bc7e-6da36b34c70a" providerId="ADAL" clId="{669BA275-F903-4A05-A7B7-E4B814E115F7}" dt="2024-03-27T17:21:18.223" v="4061" actId="931"/>
          <ac:picMkLst>
            <pc:docMk/>
            <pc:sldMk cId="476290347" sldId="588"/>
            <ac:picMk id="6" creationId="{1C8378D3-7FF3-008B-9322-387C99EAC656}"/>
          </ac:picMkLst>
        </pc:picChg>
        <pc:picChg chg="add del mod">
          <ac:chgData name="Amanda Ramsey [KDC]" userId="899f89ad-1b58-4db0-bc7e-6da36b34c70a" providerId="ADAL" clId="{669BA275-F903-4A05-A7B7-E4B814E115F7}" dt="2024-03-27T17:22:45.087" v="4067" actId="931"/>
          <ac:picMkLst>
            <pc:docMk/>
            <pc:sldMk cId="476290347" sldId="588"/>
            <ac:picMk id="10" creationId="{2D423702-8E03-AF22-F3DF-7F1BAA53E19A}"/>
          </ac:picMkLst>
        </pc:picChg>
        <pc:picChg chg="add del mod">
          <ac:chgData name="Amanda Ramsey [KDC]" userId="899f89ad-1b58-4db0-bc7e-6da36b34c70a" providerId="ADAL" clId="{669BA275-F903-4A05-A7B7-E4B814E115F7}" dt="2024-03-27T17:26:15.446" v="4072" actId="931"/>
          <ac:picMkLst>
            <pc:docMk/>
            <pc:sldMk cId="476290347" sldId="588"/>
            <ac:picMk id="12" creationId="{36AB5E13-41E4-7339-6CAD-784BA45DF40B}"/>
          </ac:picMkLst>
        </pc:picChg>
        <pc:picChg chg="add del mod">
          <ac:chgData name="Amanda Ramsey [KDC]" userId="899f89ad-1b58-4db0-bc7e-6da36b34c70a" providerId="ADAL" clId="{669BA275-F903-4A05-A7B7-E4B814E115F7}" dt="2024-03-27T17:26:58.045" v="4076" actId="931"/>
          <ac:picMkLst>
            <pc:docMk/>
            <pc:sldMk cId="476290347" sldId="588"/>
            <ac:picMk id="14" creationId="{3AE1BF3F-B58F-FC20-4C9B-0A299627C3D8}"/>
          </ac:picMkLst>
        </pc:picChg>
        <pc:picChg chg="add del mod">
          <ac:chgData name="Amanda Ramsey [KDC]" userId="899f89ad-1b58-4db0-bc7e-6da36b34c70a" providerId="ADAL" clId="{669BA275-F903-4A05-A7B7-E4B814E115F7}" dt="2024-03-27T17:27:43.748" v="4080" actId="478"/>
          <ac:picMkLst>
            <pc:docMk/>
            <pc:sldMk cId="476290347" sldId="588"/>
            <ac:picMk id="16" creationId="{181AAB2E-708E-E415-E4CD-904FBBD9C841}"/>
          </ac:picMkLst>
        </pc:picChg>
        <pc:picChg chg="add mod ord">
          <ac:chgData name="Amanda Ramsey [KDC]" userId="899f89ad-1b58-4db0-bc7e-6da36b34c70a" providerId="ADAL" clId="{669BA275-F903-4A05-A7B7-E4B814E115F7}" dt="2024-03-27T17:29:28.547" v="4098" actId="1076"/>
          <ac:picMkLst>
            <pc:docMk/>
            <pc:sldMk cId="476290347" sldId="588"/>
            <ac:picMk id="20" creationId="{82E2745D-2467-BC67-B337-58418F9BBD63}"/>
          </ac:picMkLst>
        </pc:picChg>
        <pc:picChg chg="add mod">
          <ac:chgData name="Amanda Ramsey [KDC]" userId="899f89ad-1b58-4db0-bc7e-6da36b34c70a" providerId="ADAL" clId="{669BA275-F903-4A05-A7B7-E4B814E115F7}" dt="2024-03-27T17:31:31.338" v="4125" actId="1076"/>
          <ac:picMkLst>
            <pc:docMk/>
            <pc:sldMk cId="476290347" sldId="588"/>
            <ac:picMk id="22" creationId="{5072BFDB-FCC6-55D5-A1C1-60CAF428AC1C}"/>
          </ac:picMkLst>
        </pc:picChg>
      </pc:sldChg>
      <pc:sldChg chg="addSp delSp modSp new mod ord modNotesTx">
        <pc:chgData name="Amanda Ramsey [KDC]" userId="899f89ad-1b58-4db0-bc7e-6da36b34c70a" providerId="ADAL" clId="{669BA275-F903-4A05-A7B7-E4B814E115F7}" dt="2024-04-09T21:30:24.939" v="4521" actId="5793"/>
        <pc:sldMkLst>
          <pc:docMk/>
          <pc:sldMk cId="3485322889" sldId="589"/>
        </pc:sldMkLst>
        <pc:spChg chg="mod">
          <ac:chgData name="Amanda Ramsey [KDC]" userId="899f89ad-1b58-4db0-bc7e-6da36b34c70a" providerId="ADAL" clId="{669BA275-F903-4A05-A7B7-E4B814E115F7}" dt="2024-03-20T18:04:26.495" v="2550" actId="403"/>
          <ac:spMkLst>
            <pc:docMk/>
            <pc:sldMk cId="3485322889" sldId="589"/>
            <ac:spMk id="2" creationId="{4A2BBD57-325F-13E2-6ED1-EE681AF81FAE}"/>
          </ac:spMkLst>
        </pc:spChg>
        <pc:spChg chg="mod">
          <ac:chgData name="Amanda Ramsey [KDC]" userId="899f89ad-1b58-4db0-bc7e-6da36b34c70a" providerId="ADAL" clId="{669BA275-F903-4A05-A7B7-E4B814E115F7}" dt="2024-04-09T21:30:24.939" v="4521" actId="5793"/>
          <ac:spMkLst>
            <pc:docMk/>
            <pc:sldMk cId="3485322889" sldId="589"/>
            <ac:spMk id="3" creationId="{0D8C7D9B-890B-960D-992A-2BD12348E2F5}"/>
          </ac:spMkLst>
        </pc:spChg>
        <pc:spChg chg="del mod">
          <ac:chgData name="Amanda Ramsey [KDC]" userId="899f89ad-1b58-4db0-bc7e-6da36b34c70a" providerId="ADAL" clId="{669BA275-F903-4A05-A7B7-E4B814E115F7}" dt="2024-03-27T17:19:40.442" v="4047" actId="931"/>
          <ac:spMkLst>
            <pc:docMk/>
            <pc:sldMk cId="3485322889" sldId="589"/>
            <ac:spMk id="4" creationId="{48F84E0A-DE6A-45DD-1262-68B468385756}"/>
          </ac:spMkLst>
        </pc:spChg>
        <pc:picChg chg="add mod">
          <ac:chgData name="Amanda Ramsey [KDC]" userId="899f89ad-1b58-4db0-bc7e-6da36b34c70a" providerId="ADAL" clId="{669BA275-F903-4A05-A7B7-E4B814E115F7}" dt="2024-03-27T17:19:40.442" v="4047" actId="931"/>
          <ac:picMkLst>
            <pc:docMk/>
            <pc:sldMk cId="3485322889" sldId="589"/>
            <ac:picMk id="6" creationId="{7C70A03E-719D-6C66-8D7C-0F2F901F2FD9}"/>
          </ac:picMkLst>
        </pc:picChg>
      </pc:sldChg>
      <pc:sldChg chg="addSp delSp modSp new mod ord setBg">
        <pc:chgData name="Amanda Ramsey [KDC]" userId="899f89ad-1b58-4db0-bc7e-6da36b34c70a" providerId="ADAL" clId="{669BA275-F903-4A05-A7B7-E4B814E115F7}" dt="2024-03-27T17:43:05.481" v="4388" actId="113"/>
        <pc:sldMkLst>
          <pc:docMk/>
          <pc:sldMk cId="855071154" sldId="590"/>
        </pc:sldMkLst>
        <pc:spChg chg="mod">
          <ac:chgData name="Amanda Ramsey [KDC]" userId="899f89ad-1b58-4db0-bc7e-6da36b34c70a" providerId="ADAL" clId="{669BA275-F903-4A05-A7B7-E4B814E115F7}" dt="2024-03-27T17:43:05.481" v="4388" actId="113"/>
          <ac:spMkLst>
            <pc:docMk/>
            <pc:sldMk cId="855071154" sldId="590"/>
            <ac:spMk id="2" creationId="{50C30116-B606-6A63-5372-6A4C01A16AE8}"/>
          </ac:spMkLst>
        </pc:spChg>
        <pc:spChg chg="mod">
          <ac:chgData name="Amanda Ramsey [KDC]" userId="899f89ad-1b58-4db0-bc7e-6da36b34c70a" providerId="ADAL" clId="{669BA275-F903-4A05-A7B7-E4B814E115F7}" dt="2024-03-27T15:43:19.513" v="3868" actId="14100"/>
          <ac:spMkLst>
            <pc:docMk/>
            <pc:sldMk cId="855071154" sldId="590"/>
            <ac:spMk id="3" creationId="{360C53AB-FA53-E905-0E49-5719DB8B7F1E}"/>
          </ac:spMkLst>
        </pc:spChg>
        <pc:spChg chg="del">
          <ac:chgData name="Amanda Ramsey [KDC]" userId="899f89ad-1b58-4db0-bc7e-6da36b34c70a" providerId="ADAL" clId="{669BA275-F903-4A05-A7B7-E4B814E115F7}" dt="2024-03-20T17:20:21.306" v="2387" actId="931"/>
          <ac:spMkLst>
            <pc:docMk/>
            <pc:sldMk cId="855071154" sldId="590"/>
            <ac:spMk id="4" creationId="{5A89BC11-0C34-BCB5-2A77-54F8977C0993}"/>
          </ac:spMkLst>
        </pc:spChg>
        <pc:spChg chg="add del mod ord">
          <ac:chgData name="Amanda Ramsey [KDC]" userId="899f89ad-1b58-4db0-bc7e-6da36b34c70a" providerId="ADAL" clId="{669BA275-F903-4A05-A7B7-E4B814E115F7}" dt="2024-03-20T17:20:51.465" v="2395" actId="478"/>
          <ac:spMkLst>
            <pc:docMk/>
            <pc:sldMk cId="855071154" sldId="590"/>
            <ac:spMk id="7" creationId="{8E91DC56-F248-81DF-2A62-72A46D6F22CA}"/>
          </ac:spMkLst>
        </pc:spChg>
        <pc:spChg chg="add del mod">
          <ac:chgData name="Amanda Ramsey [KDC]" userId="899f89ad-1b58-4db0-bc7e-6da36b34c70a" providerId="ADAL" clId="{669BA275-F903-4A05-A7B7-E4B814E115F7}" dt="2024-03-20T17:21:13.407" v="2397" actId="478"/>
          <ac:spMkLst>
            <pc:docMk/>
            <pc:sldMk cId="855071154" sldId="590"/>
            <ac:spMk id="11" creationId="{4255B7A3-258B-2AEF-A9CE-A74FDFBB989B}"/>
          </ac:spMkLst>
        </pc:spChg>
        <pc:spChg chg="add del">
          <ac:chgData name="Amanda Ramsey [KDC]" userId="899f89ad-1b58-4db0-bc7e-6da36b34c70a" providerId="ADAL" clId="{669BA275-F903-4A05-A7B7-E4B814E115F7}" dt="2024-03-20T17:20:45.543" v="2393" actId="26606"/>
          <ac:spMkLst>
            <pc:docMk/>
            <pc:sldMk cId="855071154" sldId="590"/>
            <ac:spMk id="14" creationId="{D2B783EE-0239-4717-BBEA-8C9EAC61C824}"/>
          </ac:spMkLst>
        </pc:spChg>
        <pc:spChg chg="add del">
          <ac:chgData name="Amanda Ramsey [KDC]" userId="899f89ad-1b58-4db0-bc7e-6da36b34c70a" providerId="ADAL" clId="{669BA275-F903-4A05-A7B7-E4B814E115F7}" dt="2024-03-20T17:20:45.543" v="2393" actId="26606"/>
          <ac:spMkLst>
            <pc:docMk/>
            <pc:sldMk cId="855071154" sldId="590"/>
            <ac:spMk id="16" creationId="{A7B99495-F43F-4D80-A44F-2CB4764EB90B}"/>
          </ac:spMkLst>
        </pc:spChg>
        <pc:spChg chg="add del">
          <ac:chgData name="Amanda Ramsey [KDC]" userId="899f89ad-1b58-4db0-bc7e-6da36b34c70a" providerId="ADAL" clId="{669BA275-F903-4A05-A7B7-E4B814E115F7}" dt="2024-03-20T17:20:45.543" v="2393" actId="26606"/>
          <ac:spMkLst>
            <pc:docMk/>
            <pc:sldMk cId="855071154" sldId="590"/>
            <ac:spMk id="18" creationId="{70BEB1E7-2F88-40BC-B73D-42E5B6F80BFC}"/>
          </ac:spMkLst>
        </pc:spChg>
        <pc:picChg chg="add del mod">
          <ac:chgData name="Amanda Ramsey [KDC]" userId="899f89ad-1b58-4db0-bc7e-6da36b34c70a" providerId="ADAL" clId="{669BA275-F903-4A05-A7B7-E4B814E115F7}" dt="2024-03-20T17:20:51.465" v="2395" actId="478"/>
          <ac:picMkLst>
            <pc:docMk/>
            <pc:sldMk cId="855071154" sldId="590"/>
            <ac:picMk id="6" creationId="{664068C6-D9D8-CBD8-FFEB-78D3186E43FA}"/>
          </ac:picMkLst>
        </pc:picChg>
        <pc:picChg chg="add mod">
          <ac:chgData name="Amanda Ramsey [KDC]" userId="899f89ad-1b58-4db0-bc7e-6da36b34c70a" providerId="ADAL" clId="{669BA275-F903-4A05-A7B7-E4B814E115F7}" dt="2024-03-20T17:21:35.222" v="2407" actId="1076"/>
          <ac:picMkLst>
            <pc:docMk/>
            <pc:sldMk cId="855071154" sldId="590"/>
            <ac:picMk id="9" creationId="{B540E227-445E-BE9A-35EB-345D3A8013D9}"/>
          </ac:picMkLst>
        </pc:picChg>
      </pc:sldChg>
      <pc:sldChg chg="addSp delSp modSp new del mod setBg">
        <pc:chgData name="Amanda Ramsey [KDC]" userId="899f89ad-1b58-4db0-bc7e-6da36b34c70a" providerId="ADAL" clId="{669BA275-F903-4A05-A7B7-E4B814E115F7}" dt="2024-03-27T17:41:44.451" v="4377" actId="47"/>
        <pc:sldMkLst>
          <pc:docMk/>
          <pc:sldMk cId="3815098123" sldId="591"/>
        </pc:sldMkLst>
        <pc:spChg chg="mod">
          <ac:chgData name="Amanda Ramsey [KDC]" userId="899f89ad-1b58-4db0-bc7e-6da36b34c70a" providerId="ADAL" clId="{669BA275-F903-4A05-A7B7-E4B814E115F7}" dt="2024-03-27T17:38:18.397" v="4273" actId="1076"/>
          <ac:spMkLst>
            <pc:docMk/>
            <pc:sldMk cId="3815098123" sldId="591"/>
            <ac:spMk id="2" creationId="{946CF350-72AE-F0FE-7151-BE2BAC5F2E0B}"/>
          </ac:spMkLst>
        </pc:spChg>
        <pc:spChg chg="add del mod">
          <ac:chgData name="Amanda Ramsey [KDC]" userId="899f89ad-1b58-4db0-bc7e-6da36b34c70a" providerId="ADAL" clId="{669BA275-F903-4A05-A7B7-E4B814E115F7}" dt="2024-03-27T17:40:10.525" v="4290" actId="21"/>
          <ac:spMkLst>
            <pc:docMk/>
            <pc:sldMk cId="3815098123" sldId="591"/>
            <ac:spMk id="3" creationId="{524F6ABA-C95F-2E24-5B53-2D9A443D87B5}"/>
          </ac:spMkLst>
        </pc:spChg>
        <pc:spChg chg="add">
          <ac:chgData name="Amanda Ramsey [KDC]" userId="899f89ad-1b58-4db0-bc7e-6da36b34c70a" providerId="ADAL" clId="{669BA275-F903-4A05-A7B7-E4B814E115F7}" dt="2024-03-27T17:36:41.028" v="4244" actId="26606"/>
          <ac:spMkLst>
            <pc:docMk/>
            <pc:sldMk cId="3815098123" sldId="591"/>
            <ac:spMk id="10" creationId="{04812C46-200A-4DEB-A05E-3ED6C68C2387}"/>
          </ac:spMkLst>
        </pc:spChg>
        <pc:spChg chg="add">
          <ac:chgData name="Amanda Ramsey [KDC]" userId="899f89ad-1b58-4db0-bc7e-6da36b34c70a" providerId="ADAL" clId="{669BA275-F903-4A05-A7B7-E4B814E115F7}" dt="2024-03-27T17:36:41.028" v="4244" actId="26606"/>
          <ac:spMkLst>
            <pc:docMk/>
            <pc:sldMk cId="3815098123" sldId="591"/>
            <ac:spMk id="12" creationId="{D1EA859B-E555-4109-94F3-6700E046E008}"/>
          </ac:spMkLst>
        </pc:spChg>
        <pc:picChg chg="add del mod ord">
          <ac:chgData name="Amanda Ramsey [KDC]" userId="899f89ad-1b58-4db0-bc7e-6da36b34c70a" providerId="ADAL" clId="{669BA275-F903-4A05-A7B7-E4B814E115F7}" dt="2024-03-27T17:40:18.822" v="4293" actId="21"/>
          <ac:picMkLst>
            <pc:docMk/>
            <pc:sldMk cId="3815098123" sldId="591"/>
            <ac:picMk id="5" creationId="{8563910D-55CD-C50C-D2B2-04FC69EF6EB8}"/>
          </ac:picMkLst>
        </pc:picChg>
        <pc:picChg chg="add mod modCrop">
          <ac:chgData name="Amanda Ramsey [KDC]" userId="899f89ad-1b58-4db0-bc7e-6da36b34c70a" providerId="ADAL" clId="{669BA275-F903-4A05-A7B7-E4B814E115F7}" dt="2024-03-27T17:39:45.221" v="4287" actId="1076"/>
          <ac:picMkLst>
            <pc:docMk/>
            <pc:sldMk cId="3815098123" sldId="591"/>
            <ac:picMk id="7" creationId="{87DBD3F4-B5BF-84C3-F5BE-78E77BB9A5CF}"/>
          </ac:picMkLst>
        </pc:picChg>
      </pc:sldChg>
      <pc:sldChg chg="addSp modSp new mod setBg">
        <pc:chgData name="Amanda Ramsey [KDC]" userId="899f89ad-1b58-4db0-bc7e-6da36b34c70a" providerId="ADAL" clId="{669BA275-F903-4A05-A7B7-E4B814E115F7}" dt="2024-04-09T20:10:59.889" v="4514" actId="20577"/>
        <pc:sldMkLst>
          <pc:docMk/>
          <pc:sldMk cId="1847316426" sldId="592"/>
        </pc:sldMkLst>
        <pc:spChg chg="mod">
          <ac:chgData name="Amanda Ramsey [KDC]" userId="899f89ad-1b58-4db0-bc7e-6da36b34c70a" providerId="ADAL" clId="{669BA275-F903-4A05-A7B7-E4B814E115F7}" dt="2024-03-27T17:42:28.099" v="4383" actId="26606"/>
          <ac:spMkLst>
            <pc:docMk/>
            <pc:sldMk cId="1847316426" sldId="592"/>
            <ac:spMk id="2" creationId="{319DAA91-12F8-1197-75D5-82341CCFE19C}"/>
          </ac:spMkLst>
        </pc:spChg>
        <pc:spChg chg="add mod">
          <ac:chgData name="Amanda Ramsey [KDC]" userId="899f89ad-1b58-4db0-bc7e-6da36b34c70a" providerId="ADAL" clId="{669BA275-F903-4A05-A7B7-E4B814E115F7}" dt="2024-04-09T20:10:59.889" v="4514" actId="20577"/>
          <ac:spMkLst>
            <pc:docMk/>
            <pc:sldMk cId="1847316426" sldId="592"/>
            <ac:spMk id="4" creationId="{BF2100CB-02FC-9263-F3F1-E593A5BC063C}"/>
          </ac:spMkLst>
        </pc:spChg>
        <pc:spChg chg="add">
          <ac:chgData name="Amanda Ramsey [KDC]" userId="899f89ad-1b58-4db0-bc7e-6da36b34c70a" providerId="ADAL" clId="{669BA275-F903-4A05-A7B7-E4B814E115F7}" dt="2024-03-27T17:42:28.099" v="4383" actId="26606"/>
          <ac:spMkLst>
            <pc:docMk/>
            <pc:sldMk cId="1847316426" sldId="592"/>
            <ac:spMk id="11" creationId="{04812C46-200A-4DEB-A05E-3ED6C68C2387}"/>
          </ac:spMkLst>
        </pc:spChg>
        <pc:spChg chg="add">
          <ac:chgData name="Amanda Ramsey [KDC]" userId="899f89ad-1b58-4db0-bc7e-6da36b34c70a" providerId="ADAL" clId="{669BA275-F903-4A05-A7B7-E4B814E115F7}" dt="2024-03-27T17:42:28.099" v="4383" actId="26606"/>
          <ac:spMkLst>
            <pc:docMk/>
            <pc:sldMk cId="1847316426" sldId="592"/>
            <ac:spMk id="13" creationId="{D1EA859B-E555-4109-94F3-6700E046E008}"/>
          </ac:spMkLst>
        </pc:spChg>
        <pc:picChg chg="add mod ord">
          <ac:chgData name="Amanda Ramsey [KDC]" userId="899f89ad-1b58-4db0-bc7e-6da36b34c70a" providerId="ADAL" clId="{669BA275-F903-4A05-A7B7-E4B814E115F7}" dt="2024-03-27T17:42:58.477" v="4387" actId="1076"/>
          <ac:picMkLst>
            <pc:docMk/>
            <pc:sldMk cId="1847316426" sldId="592"/>
            <ac:picMk id="6" creationId="{6A7F30C5-47DA-C43C-BE6E-D8040356AE17}"/>
          </ac:picMkLst>
        </pc:picChg>
      </pc:sldChg>
      <pc:sldChg chg="addSp delSp modSp new mod ord modClrScheme chgLayout">
        <pc:chgData name="Amanda Ramsey [KDC]" userId="899f89ad-1b58-4db0-bc7e-6da36b34c70a" providerId="ADAL" clId="{669BA275-F903-4A05-A7B7-E4B814E115F7}" dt="2024-03-27T17:41:42.002" v="4376" actId="1076"/>
        <pc:sldMkLst>
          <pc:docMk/>
          <pc:sldMk cId="3378834243" sldId="593"/>
        </pc:sldMkLst>
        <pc:spChg chg="del mod ord">
          <ac:chgData name="Amanda Ramsey [KDC]" userId="899f89ad-1b58-4db0-bc7e-6da36b34c70a" providerId="ADAL" clId="{669BA275-F903-4A05-A7B7-E4B814E115F7}" dt="2024-03-27T17:34:56.264" v="4212" actId="700"/>
          <ac:spMkLst>
            <pc:docMk/>
            <pc:sldMk cId="3378834243" sldId="593"/>
            <ac:spMk id="2" creationId="{41598EC7-3C0C-66A1-A4B2-E1202604A2DD}"/>
          </ac:spMkLst>
        </pc:spChg>
        <pc:spChg chg="del">
          <ac:chgData name="Amanda Ramsey [KDC]" userId="899f89ad-1b58-4db0-bc7e-6da36b34c70a" providerId="ADAL" clId="{669BA275-F903-4A05-A7B7-E4B814E115F7}" dt="2024-03-27T17:34:56.264" v="4212" actId="700"/>
          <ac:spMkLst>
            <pc:docMk/>
            <pc:sldMk cId="3378834243" sldId="593"/>
            <ac:spMk id="3" creationId="{DB952028-C14E-F0F1-910C-2E2FBB7FA59D}"/>
          </ac:spMkLst>
        </pc:spChg>
        <pc:spChg chg="del">
          <ac:chgData name="Amanda Ramsey [KDC]" userId="899f89ad-1b58-4db0-bc7e-6da36b34c70a" providerId="ADAL" clId="{669BA275-F903-4A05-A7B7-E4B814E115F7}" dt="2024-03-27T17:34:56.264" v="4212" actId="700"/>
          <ac:spMkLst>
            <pc:docMk/>
            <pc:sldMk cId="3378834243" sldId="593"/>
            <ac:spMk id="4" creationId="{FC0A1BB0-F38C-FB42-8DE4-20BCA2CBF04B}"/>
          </ac:spMkLst>
        </pc:spChg>
        <pc:spChg chg="add mod ord">
          <ac:chgData name="Amanda Ramsey [KDC]" userId="899f89ad-1b58-4db0-bc7e-6da36b34c70a" providerId="ADAL" clId="{669BA275-F903-4A05-A7B7-E4B814E115F7}" dt="2024-03-27T17:41:37.507" v="4375" actId="122"/>
          <ac:spMkLst>
            <pc:docMk/>
            <pc:sldMk cId="3378834243" sldId="593"/>
            <ac:spMk id="5" creationId="{67420072-C98F-D9EC-4AB6-EE02DC7CB055}"/>
          </ac:spMkLst>
        </pc:spChg>
        <pc:spChg chg="add mod">
          <ac:chgData name="Amanda Ramsey [KDC]" userId="899f89ad-1b58-4db0-bc7e-6da36b34c70a" providerId="ADAL" clId="{669BA275-F903-4A05-A7B7-E4B814E115F7}" dt="2024-03-27T17:35:10.886" v="4220" actId="21"/>
          <ac:spMkLst>
            <pc:docMk/>
            <pc:sldMk cId="3378834243" sldId="593"/>
            <ac:spMk id="6" creationId="{BCE1F208-C77E-3006-EA7B-7B09F7A411F1}"/>
          </ac:spMkLst>
        </pc:spChg>
        <pc:spChg chg="add mod">
          <ac:chgData name="Amanda Ramsey [KDC]" userId="899f89ad-1b58-4db0-bc7e-6da36b34c70a" providerId="ADAL" clId="{669BA275-F903-4A05-A7B7-E4B814E115F7}" dt="2024-03-27T17:41:42.002" v="4376" actId="1076"/>
          <ac:spMkLst>
            <pc:docMk/>
            <pc:sldMk cId="3378834243" sldId="593"/>
            <ac:spMk id="7" creationId="{38B3AB0E-FE25-94A0-D770-E52145341006}"/>
          </ac:spMkLst>
        </pc:spChg>
        <pc:picChg chg="add del mod">
          <ac:chgData name="Amanda Ramsey [KDC]" userId="899f89ad-1b58-4db0-bc7e-6da36b34c70a" providerId="ADAL" clId="{669BA275-F903-4A05-A7B7-E4B814E115F7}" dt="2024-03-27T17:36:02.163" v="4241" actId="478"/>
          <ac:picMkLst>
            <pc:docMk/>
            <pc:sldMk cId="3378834243" sldId="593"/>
            <ac:picMk id="8" creationId="{E88BB5FA-37A5-7664-443F-46476B682B8C}"/>
          </ac:picMkLst>
        </pc:picChg>
      </pc:sldChg>
      <pc:sldChg chg="addSp delSp modSp new mod">
        <pc:chgData name="Amanda Ramsey [KDC]" userId="899f89ad-1b58-4db0-bc7e-6da36b34c70a" providerId="ADAL" clId="{669BA275-F903-4A05-A7B7-E4B814E115F7}" dt="2024-04-09T20:09:02.616" v="4502" actId="20577"/>
        <pc:sldMkLst>
          <pc:docMk/>
          <pc:sldMk cId="939121041" sldId="594"/>
        </pc:sldMkLst>
        <pc:spChg chg="mod">
          <ac:chgData name="Amanda Ramsey [KDC]" userId="899f89ad-1b58-4db0-bc7e-6da36b34c70a" providerId="ADAL" clId="{669BA275-F903-4A05-A7B7-E4B814E115F7}" dt="2024-03-27T17:41:34.807" v="4374" actId="122"/>
          <ac:spMkLst>
            <pc:docMk/>
            <pc:sldMk cId="939121041" sldId="594"/>
            <ac:spMk id="2" creationId="{1216043C-4740-279D-3AEA-02FB20D42D5F}"/>
          </ac:spMkLst>
        </pc:spChg>
        <pc:spChg chg="del">
          <ac:chgData name="Amanda Ramsey [KDC]" userId="899f89ad-1b58-4db0-bc7e-6da36b34c70a" providerId="ADAL" clId="{669BA275-F903-4A05-A7B7-E4B814E115F7}" dt="2024-03-27T17:40:16.402" v="4292" actId="478"/>
          <ac:spMkLst>
            <pc:docMk/>
            <pc:sldMk cId="939121041" sldId="594"/>
            <ac:spMk id="3" creationId="{1FF17D9D-3C31-E219-573D-6F1032BB457E}"/>
          </ac:spMkLst>
        </pc:spChg>
        <pc:spChg chg="add mod">
          <ac:chgData name="Amanda Ramsey [KDC]" userId="899f89ad-1b58-4db0-bc7e-6da36b34c70a" providerId="ADAL" clId="{669BA275-F903-4A05-A7B7-E4B814E115F7}" dt="2024-04-09T20:09:02.616" v="4502" actId="20577"/>
          <ac:spMkLst>
            <pc:docMk/>
            <pc:sldMk cId="939121041" sldId="594"/>
            <ac:spMk id="4" creationId="{0064316F-6A78-F737-3F60-1797FB7906F9}"/>
          </ac:spMkLst>
        </pc:spChg>
        <pc:picChg chg="add mod">
          <ac:chgData name="Amanda Ramsey [KDC]" userId="899f89ad-1b58-4db0-bc7e-6da36b34c70a" providerId="ADAL" clId="{669BA275-F903-4A05-A7B7-E4B814E115F7}" dt="2024-03-27T17:40:57.777" v="4306" actId="1076"/>
          <ac:picMkLst>
            <pc:docMk/>
            <pc:sldMk cId="939121041" sldId="594"/>
            <ac:picMk id="5" creationId="{C54866BA-C34A-3BEA-3E57-1D5D79908376}"/>
          </ac:picMkLst>
        </pc:picChg>
      </pc:sldChg>
      <pc:sldMasterChg chg="del delSldLayout">
        <pc:chgData name="Amanda Ramsey [KDC]" userId="899f89ad-1b58-4db0-bc7e-6da36b34c70a" providerId="ADAL" clId="{669BA275-F903-4A05-A7B7-E4B814E115F7}" dt="2024-03-15T13:12:42.828" v="88" actId="47"/>
        <pc:sldMasterMkLst>
          <pc:docMk/>
          <pc:sldMasterMk cId="1148886087" sldId="2147483747"/>
        </pc:sldMasterMkLst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977328649" sldId="2147483748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1665306407" sldId="2147483749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2059687079" sldId="2147483750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2192000147" sldId="2147483751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4008266476" sldId="2147483752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137261316" sldId="2147483753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3502803716" sldId="2147483754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769249715" sldId="2147483755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142300863" sldId="2147483756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3744877016" sldId="2147483757"/>
          </pc:sldLayoutMkLst>
        </pc:sldLayoutChg>
        <pc:sldLayoutChg chg="del">
          <pc:chgData name="Amanda Ramsey [KDC]" userId="899f89ad-1b58-4db0-bc7e-6da36b34c70a" providerId="ADAL" clId="{669BA275-F903-4A05-A7B7-E4B814E115F7}" dt="2024-03-15T13:12:42.828" v="88" actId="47"/>
          <pc:sldLayoutMkLst>
            <pc:docMk/>
            <pc:sldMasterMk cId="1148886087" sldId="2147483747"/>
            <pc:sldLayoutMk cId="1132744632" sldId="21474837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72B33AB-28A9-4843-839F-CCED44EADF8D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89425B9-7A19-4994-AEB3-CDF88E5FB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5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Introductions </a:t>
            </a:r>
          </a:p>
          <a:p>
            <a:endParaRPr lang="en-US" dirty="0"/>
          </a:p>
          <a:p>
            <a:r>
              <a:rPr lang="en-US" dirty="0"/>
              <a:t>We appreciate the opportunity to share information about two programs designed to support individuals who are receiving disability benefits from Social Security.</a:t>
            </a:r>
          </a:p>
          <a:p>
            <a:endParaRPr lang="en-US" dirty="0"/>
          </a:p>
          <a:p>
            <a:r>
              <a:rPr lang="en-US" dirty="0"/>
              <a:t>Ticket to Work and Working Healthy</a:t>
            </a:r>
          </a:p>
          <a:p>
            <a:endParaRPr lang="en-US" dirty="0"/>
          </a:p>
          <a:p>
            <a:r>
              <a:rPr lang="en-US" dirty="0"/>
              <a:t>Introduce yourself</a:t>
            </a:r>
          </a:p>
          <a:p>
            <a:r>
              <a:rPr lang="en-US" dirty="0"/>
              <a:t>and to present about working healthy is Shelli.  </a:t>
            </a:r>
          </a:p>
          <a:p>
            <a:endParaRPr lang="en-US" dirty="0"/>
          </a:p>
          <a:p>
            <a:r>
              <a:rPr lang="en-US" dirty="0"/>
              <a:t>Shelli introduces herself.</a:t>
            </a:r>
          </a:p>
          <a:p>
            <a:endParaRPr lang="en-US" dirty="0"/>
          </a:p>
          <a:p>
            <a:r>
              <a:rPr lang="en-US" dirty="0"/>
              <a:t>How many of you are familiar with the TTW program? </a:t>
            </a:r>
          </a:p>
          <a:p>
            <a:r>
              <a:rPr lang="en-US" dirty="0"/>
              <a:t>Fill out the handout….give them a minute..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425B9-7A19-4994-AEB3-CDF88E5FB9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68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425B9-7A19-4994-AEB3-CDF88E5FB9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37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425B9-7A19-4994-AEB3-CDF88E5FB9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25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8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9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0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7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8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9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0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9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50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5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8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59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6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6743-A144-49C7-B11B-F7923F416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6F9E5-454D-4BD4-A4F9-4B97A9BD7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EFC91-59B4-406A-BBC8-0988652A4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0B6CB-618D-44ED-B519-96B90030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B7488-BD8B-496A-A1F5-04AC0C829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25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24591-ABDB-4435-A572-6BB82C694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94996-1908-4186-A782-ED75CAD8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34F75-D99A-4429-A377-C91CAF5EE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44752-15DE-4D8E-A8F5-2A84928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8F8BF-6CFD-48C0-AC5B-7F81E0A6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0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91DB-61B6-4CBE-B8AA-5316EF3B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AF206-41E0-4EAA-9154-5B614E7C1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488BE-FD17-4E1E-8617-327C350B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1D673-488A-4DBF-84F1-D298048F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FDB2F-0182-4ED4-A725-918825BC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5311C-D292-40F4-8BE0-7ED2DD25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2D983-3C1E-43C4-97B6-52A4B4F25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6EE21-8E56-4C9F-82BC-ECD341FE0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93FEF-B55D-46C7-9978-71E057F09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DEFF4-5657-488D-AF0C-95632DC01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5948C-5204-4F85-9AF0-1603B1DFE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0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F019F-9ED3-4592-988F-04C45834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47281-B1DA-42E9-BBCE-31782FF43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A882F-627A-4201-9FD2-3303A002D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C1BE4-F58A-4783-B956-7432770CC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1E0C6-7CD4-44FC-AB5C-FB5985472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93D9A-E610-4342-AD55-9EF4EFBF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CE844F-C4D1-427F-9DFF-B1E469576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4B0B-053A-438A-AEF7-09B461E1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ABAC-C48C-40AC-81A7-A11C9F5C3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4BDD96-6F42-4323-B98B-DE8E4083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4AD0E-65D3-4413-83A3-8E78F47A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6A210-240B-42B4-89E8-BB6EADAA4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8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37D5C7-0B4F-4561-8551-F15A6763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9B4DE-2D2D-4941-85F9-31303C9DC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EB209-AEFB-4E3A-9BE0-94EB31CE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9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EDCAC-25CD-4393-B893-07519508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F9B81-B3C4-4331-B2FF-60964F2F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754ED-6D4F-4269-BA14-0C9727C27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CC51F-21B7-4434-B759-35E88D69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267B3-F696-4C95-A44D-790003EB6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6DCE8-B04C-4B44-AAD7-25C6A81AE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9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7C797-0B62-4F99-B585-D7B0D281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E004F4-6BF6-4B32-909E-C575DCFE3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0E0B-2E17-4C2A-8F7F-7930C197A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2BBD4-8FFF-42D4-9028-48F2D1C8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C92DF-3897-4918-B2C8-2C76FD89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34541-8FF3-4ECB-96E3-BBBACA91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9497-9C0A-4A67-B43E-2B638E56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FF9842-83C3-4BEE-B39F-94B9C83D2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93FFB-1A97-4E42-BEFB-E7349A98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58AF8-1826-45B6-81C7-E8CB7285A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8E9A1-08B6-448D-BEE5-41962ACCD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9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1FBAC2-303B-480B-BE97-A622C8FF3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12D22B-BC57-4A86-8130-D9509F5D6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9D8E2-901D-4DA3-8D0F-C4C7ABE08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4D09D-8BAA-48F9-8FA8-C9110277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B75BA-A363-45D6-A807-9BAE0ACC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2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716173"/>
            <a:ext cx="10515600" cy="6463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360356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with Titl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336738"/>
            <a:ext cx="5012531" cy="21420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2260" y="2311510"/>
            <a:ext cx="4588495" cy="1077218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 lang="en-US" sz="4000" b="0" i="0" cap="all">
                <a:solidFill>
                  <a:schemeClr val="bg1"/>
                </a:solidFill>
                <a:latin typeface="+mj-lt"/>
                <a:cs typeface="Oswald Light" charset="0"/>
              </a:defRPr>
            </a:lvl1pPr>
          </a:lstStyle>
          <a:p>
            <a:pPr lvl="0" algn="l">
              <a:lnSpc>
                <a:spcPct val="8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296231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56515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07113" y="0"/>
            <a:ext cx="6084887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776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ed with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hidden="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35146" y="2859693"/>
            <a:ext cx="3921709" cy="120032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695573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Small Circl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763653" y="2490933"/>
            <a:ext cx="1882706" cy="1882706"/>
          </a:xfrm>
          <a:prstGeom prst="roundRect">
            <a:avLst>
              <a:gd name="adj" fmla="val 50000"/>
            </a:avLst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049" y="2983487"/>
            <a:ext cx="4195711" cy="880241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l">
              <a:defRPr lang="en-US" sz="4000" b="0" i="0" cap="all">
                <a:solidFill>
                  <a:schemeClr val="bg1"/>
                </a:solidFill>
                <a:latin typeface="+mj-lt"/>
                <a:cs typeface="Oswald Light" charset="0"/>
              </a:defRPr>
            </a:lvl1pPr>
          </a:lstStyle>
          <a:p>
            <a:pPr lvl="0" algn="l">
              <a:lnSpc>
                <a:spcPct val="8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537950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mag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-12740"/>
            <a:ext cx="12192000" cy="2746995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863632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78231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796555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43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3 Circle Images Left Aligne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6"/>
          <p:cNvSpPr>
            <a:spLocks noGrp="1" noChangeAspect="1"/>
          </p:cNvSpPr>
          <p:nvPr>
            <p:ph type="pic" sz="quarter" idx="12"/>
          </p:nvPr>
        </p:nvSpPr>
        <p:spPr>
          <a:xfrm>
            <a:off x="8660697" y="2120559"/>
            <a:ext cx="1440000" cy="1440000"/>
          </a:xfrm>
          <a:prstGeom prst="ellipse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6"/>
          <p:cNvSpPr>
            <a:spLocks noGrp="1" noChangeAspect="1"/>
          </p:cNvSpPr>
          <p:nvPr>
            <p:ph type="pic" sz="quarter" idx="11"/>
          </p:nvPr>
        </p:nvSpPr>
        <p:spPr>
          <a:xfrm>
            <a:off x="5376000" y="2120560"/>
            <a:ext cx="1440000" cy="1440000"/>
          </a:xfrm>
          <a:prstGeom prst="ellipse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2081059" y="2120559"/>
            <a:ext cx="1440000" cy="1440000"/>
          </a:xfrm>
          <a:prstGeom prst="ellipse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576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Vertic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073302" y="1995948"/>
            <a:ext cx="3034605" cy="4865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54512" y="1995948"/>
            <a:ext cx="3034605" cy="4865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948571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mag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496" y="772670"/>
            <a:ext cx="2757750" cy="554944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919240" y="1493198"/>
            <a:ext cx="2314937" cy="41004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65420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Image Medium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>
          <a:xfrm>
            <a:off x="4404000" y="2353293"/>
            <a:ext cx="3384000" cy="3384000"/>
          </a:xfrm>
          <a:prstGeom prst="ellipse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86537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s A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837486" y="1822209"/>
            <a:ext cx="1531961" cy="1264724"/>
          </a:xfrm>
          <a:prstGeom prst="roundRect">
            <a:avLst>
              <a:gd name="adj" fmla="val 5736"/>
            </a:avLst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51705" y="3618833"/>
            <a:ext cx="1824000" cy="968726"/>
          </a:xfrm>
          <a:prstGeom prst="roundRect">
            <a:avLst>
              <a:gd name="adj" fmla="val 7076"/>
            </a:avLst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11314" y="3615559"/>
            <a:ext cx="1531961" cy="972000"/>
          </a:xfrm>
          <a:prstGeom prst="roundRect">
            <a:avLst>
              <a:gd name="adj" fmla="val 5736"/>
            </a:avLst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037778" y="4942530"/>
            <a:ext cx="2372852" cy="972000"/>
          </a:xfrm>
          <a:prstGeom prst="roundRect">
            <a:avLst>
              <a:gd name="adj" fmla="val 6412"/>
            </a:avLst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416051" y="4429741"/>
            <a:ext cx="1430867" cy="684000"/>
          </a:xfrm>
          <a:prstGeom prst="roundRect">
            <a:avLst>
              <a:gd name="adj" fmla="val 7303"/>
            </a:avLst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16051" y="2895816"/>
            <a:ext cx="1430867" cy="1258888"/>
          </a:xfrm>
          <a:prstGeom prst="roundRect">
            <a:avLst>
              <a:gd name="adj" fmla="val 6859"/>
            </a:avLst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61241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ediu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75233" y="2287628"/>
            <a:ext cx="4460488" cy="2486879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Placeholder 7"/>
          <p:cNvSpPr>
            <a:spLocks noGrp="1"/>
          </p:cNvSpPr>
          <p:nvPr>
            <p:ph type="title"/>
          </p:nvPr>
        </p:nvSpPr>
        <p:spPr>
          <a:xfrm>
            <a:off x="530352" y="847806"/>
            <a:ext cx="11071388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702581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1906" y="-3349"/>
            <a:ext cx="6119812" cy="6864698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Placeholder 7"/>
          <p:cNvSpPr>
            <a:spLocks noGrp="1"/>
          </p:cNvSpPr>
          <p:nvPr>
            <p:ph type="title"/>
          </p:nvPr>
        </p:nvSpPr>
        <p:spPr>
          <a:xfrm>
            <a:off x="6729984" y="847806"/>
            <a:ext cx="5418731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9403179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7"/>
          <p:cNvSpPr>
            <a:spLocks noGrp="1"/>
          </p:cNvSpPr>
          <p:nvPr>
            <p:ph type="title"/>
          </p:nvPr>
        </p:nvSpPr>
        <p:spPr>
          <a:xfrm>
            <a:off x="5711565" y="1876102"/>
            <a:ext cx="5596069" cy="566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584640" y="1876102"/>
            <a:ext cx="2109359" cy="37590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315871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unded Image Left Title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2280633"/>
            <a:ext cx="2717442" cy="2351927"/>
          </a:xfrm>
          <a:prstGeom prst="flowChartDelay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6267" y="2307463"/>
            <a:ext cx="7002821" cy="53553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 i="0">
                <a:solidFill>
                  <a:schemeClr val="tx1"/>
                </a:solidFill>
                <a:latin typeface="+mj-lt"/>
                <a:ea typeface="Oswald Light" charset="0"/>
                <a:cs typeface="Oswald Ligh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6853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4944" y="4617720"/>
            <a:ext cx="8480955" cy="68580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defRPr kumimoji="0" lang="en-US" sz="4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664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ow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1304" y="4014216"/>
            <a:ext cx="8480955" cy="740664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defRPr kumimoji="0" lang="en-US" sz="4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8096" cy="395935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450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944" y="5212234"/>
            <a:ext cx="10972800" cy="722376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4800">
                <a:solidFill>
                  <a:schemeClr val="tx2"/>
                </a:solidFill>
              </a:defRPr>
            </a:lvl1pPr>
          </a:lstStyle>
          <a:p>
            <a:pPr lvl="0" algn="l"/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0191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ower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4944" y="5422392"/>
            <a:ext cx="11195896" cy="738664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4800" dirty="0">
                <a:solidFill>
                  <a:schemeClr val="tx2"/>
                </a:solidFill>
              </a:defRPr>
            </a:lvl1pPr>
          </a:lstStyle>
          <a:p>
            <a:pPr marL="0" lvl="0" algn="l"/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3684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ower Midd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1304" y="3026664"/>
            <a:ext cx="8480955" cy="728471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defRPr kumimoji="0" lang="en-US" sz="4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2916936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116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3531" y="228600"/>
            <a:ext cx="8480955" cy="68580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>
              <a:defRPr kumimoji="0" lang="en-US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5448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ff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3531" y="-685800"/>
            <a:ext cx="8480955" cy="553999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>
              <a:defRPr kumimoji="0" lang="en-US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20711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Uppe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62600" y="329184"/>
            <a:ext cx="6223000" cy="758952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>
              <a:defRPr kumimoji="0" lang="en-US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5145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Upper Lef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4944" y="228600"/>
            <a:ext cx="2862469" cy="1572768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>
              <a:defRPr kumimoji="0" lang="en-US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716867" y="0"/>
            <a:ext cx="8475133" cy="685800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917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Upper Righ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32832" y="173736"/>
            <a:ext cx="5636768" cy="1128355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>
              <a:defRPr kumimoji="0" lang="en-US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151376" y="1517904"/>
            <a:ext cx="8036983" cy="2350008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3478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b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76" y="4343400"/>
            <a:ext cx="8480955" cy="73152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defRPr kumimoji="0" lang="en-US" sz="4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14223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05291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1304" y="3630168"/>
            <a:ext cx="8480955" cy="713232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defRPr kumimoji="0" lang="en-US" sz="4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l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4387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977" y="1816101"/>
            <a:ext cx="10412618" cy="4668185"/>
          </a:xfrm>
          <a:prstGeom prst="rect">
            <a:avLst/>
          </a:prstGeom>
        </p:spPr>
        <p:txBody>
          <a:bodyPr lIns="121954" tIns="60977" rIns="121954" bIns="60977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"/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"/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"/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"/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99977" y="220736"/>
            <a:ext cx="10412618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62990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cBook-Pro-mockup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8136" y="2139453"/>
            <a:ext cx="6515728" cy="40525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657600" y="2423666"/>
            <a:ext cx="4852219" cy="3020593"/>
          </a:xfrm>
          <a:prstGeom prst="rect">
            <a:avLst/>
          </a:prstGeom>
        </p:spPr>
        <p:txBody>
          <a:bodyPr lIns="121954" tIns="60977" rIns="121954" bIns="60977">
            <a:normAutofit/>
          </a:bodyPr>
          <a:lstStyle>
            <a:lvl1pPr>
              <a:defRPr sz="1899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80465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" y="1956480"/>
            <a:ext cx="4079999" cy="1187451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062762" y="1956480"/>
            <a:ext cx="4079999" cy="1187451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125518" y="1956480"/>
            <a:ext cx="4079999" cy="1187451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54149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516" y="1221523"/>
            <a:ext cx="12192000" cy="2027697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36303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5207" y="1617284"/>
            <a:ext cx="5215467" cy="2401888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837288" y="4081765"/>
            <a:ext cx="5215467" cy="2054225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11885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609421" y="0"/>
            <a:ext cx="4582582" cy="6858000"/>
          </a:xfrm>
          <a:prstGeom prst="rect">
            <a:avLst/>
          </a:prstGeom>
        </p:spPr>
        <p:txBody>
          <a:bodyPr vert="horz"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01202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10"/>
          <p:cNvSpPr>
            <a:spLocks noGrp="1" noChangeAspect="1"/>
          </p:cNvSpPr>
          <p:nvPr>
            <p:ph type="pic" sz="quarter" idx="16"/>
          </p:nvPr>
        </p:nvSpPr>
        <p:spPr>
          <a:xfrm>
            <a:off x="8860749" y="1465215"/>
            <a:ext cx="2375681" cy="2376918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5" name="Picture Placeholder 10"/>
          <p:cNvSpPr>
            <a:spLocks noGrp="1" noChangeAspect="1"/>
          </p:cNvSpPr>
          <p:nvPr>
            <p:ph type="pic" sz="quarter" idx="17"/>
          </p:nvPr>
        </p:nvSpPr>
        <p:spPr>
          <a:xfrm>
            <a:off x="9598364" y="3488027"/>
            <a:ext cx="2375681" cy="2376918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 rot="16200000">
            <a:off x="10375753" y="2709167"/>
            <a:ext cx="2386271" cy="1211597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0571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ven Picture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1" y="4510714"/>
            <a:ext cx="3638932" cy="2358471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930781" y="4510714"/>
            <a:ext cx="3638932" cy="2358471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61559" y="4510714"/>
            <a:ext cx="3638932" cy="2358471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792334" y="4510714"/>
            <a:ext cx="3399666" cy="2358471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2681513" y="4510713"/>
            <a:ext cx="1241385" cy="1673744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5608850" y="4510713"/>
            <a:ext cx="1241385" cy="1673744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8501065" y="4510713"/>
            <a:ext cx="1241385" cy="1673744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00835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angle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19272" y="2139696"/>
            <a:ext cx="75438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 rot="5400000">
            <a:off x="-827927" y="1910526"/>
            <a:ext cx="4056520" cy="2400667"/>
          </a:xfrm>
          <a:prstGeom prst="triangle">
            <a:avLst>
              <a:gd name="adj" fmla="val 45680"/>
            </a:avLst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23"/>
          </p:nvPr>
        </p:nvSpPr>
        <p:spPr>
          <a:xfrm>
            <a:off x="518490" y="4253768"/>
            <a:ext cx="1746964" cy="1742586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00986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746" cy="6858000"/>
          </a:xfrm>
          <a:prstGeom prst="rect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03722" y="220508"/>
            <a:ext cx="10412618" cy="1143000"/>
          </a:xfrm>
        </p:spPr>
        <p:txBody>
          <a:bodyPr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55832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03722" y="220508"/>
            <a:ext cx="1041261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9612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9977" y="3502152"/>
            <a:ext cx="10412618" cy="1143000"/>
          </a:xfrm>
        </p:spPr>
        <p:txBody>
          <a:bodyPr/>
          <a:lstStyle>
            <a:lvl1pPr algn="ctr"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15733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704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vey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78024" y="2377440"/>
            <a:ext cx="8266176" cy="1143000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10642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81538" y="1830388"/>
            <a:ext cx="6759575" cy="362651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57253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517803" y="4215062"/>
            <a:ext cx="2563123" cy="1680587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99363" y="2524164"/>
            <a:ext cx="2563123" cy="1680587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80925" y="4215062"/>
            <a:ext cx="2563123" cy="1680587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 flipV="1">
            <a:off x="4799363" y="4207111"/>
            <a:ext cx="2563123" cy="1680587"/>
          </a:xfrm>
          <a:prstGeom prst="triangle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27043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769795" y="1669467"/>
            <a:ext cx="2193418" cy="219456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4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024851" y="1669467"/>
            <a:ext cx="2193418" cy="219456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5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279908" y="1669467"/>
            <a:ext cx="2193418" cy="219456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07424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A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0"/>
          <p:cNvSpPr>
            <a:spLocks noGrp="1" noChangeAspect="1"/>
          </p:cNvSpPr>
          <p:nvPr>
            <p:ph type="pic" sz="quarter" idx="14"/>
          </p:nvPr>
        </p:nvSpPr>
        <p:spPr>
          <a:xfrm>
            <a:off x="1061877" y="1669469"/>
            <a:ext cx="2010633" cy="201168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4" name="Picture Placeholder 10"/>
          <p:cNvSpPr>
            <a:spLocks noGrp="1" noChangeAspect="1"/>
          </p:cNvSpPr>
          <p:nvPr>
            <p:ph type="pic" sz="quarter" idx="15"/>
          </p:nvPr>
        </p:nvSpPr>
        <p:spPr>
          <a:xfrm>
            <a:off x="3643830" y="1669463"/>
            <a:ext cx="2010633" cy="201168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5" name="Picture Placeholder 10"/>
          <p:cNvSpPr>
            <a:spLocks noGrp="1" noChangeAspect="1"/>
          </p:cNvSpPr>
          <p:nvPr>
            <p:ph type="pic" sz="quarter" idx="16"/>
          </p:nvPr>
        </p:nvSpPr>
        <p:spPr>
          <a:xfrm>
            <a:off x="6352001" y="1669465"/>
            <a:ext cx="2010633" cy="201168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6" name="Picture Placeholder 10"/>
          <p:cNvSpPr>
            <a:spLocks noGrp="1" noChangeAspect="1"/>
          </p:cNvSpPr>
          <p:nvPr>
            <p:ph type="pic" sz="quarter" idx="17"/>
          </p:nvPr>
        </p:nvSpPr>
        <p:spPr>
          <a:xfrm>
            <a:off x="9008831" y="1669469"/>
            <a:ext cx="2010633" cy="2011680"/>
          </a:xfrm>
          <a:prstGeom prst="diamond">
            <a:avLst/>
          </a:prstGeom>
        </p:spPr>
        <p:txBody>
          <a:bodyPr lIns="121954" tIns="60977" rIns="121954" bIns="60977"/>
          <a:lstStyle>
            <a:lvl1pPr>
              <a:defRPr>
                <a:latin typeface="Open Sans"/>
                <a:cs typeface="Open Sans"/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99937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913" y="2163239"/>
            <a:ext cx="8195754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2447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177" y="2029757"/>
            <a:ext cx="9462683" cy="40000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54" tIns="609768" rIns="121954" bIns="609768" anchor="ctr"/>
          <a:lstStyle>
            <a:lvl1pPr>
              <a:defRPr lang="en-US" sz="2399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 marL="0" lvl="0">
              <a:lnSpc>
                <a:spcPct val="12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8196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595" y="3517644"/>
            <a:ext cx="9608996" cy="6798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54" tIns="60977" rIns="121954" bIns="60977" anchor="ctr"/>
          <a:lstStyle>
            <a:lvl1pPr>
              <a:defRPr lang="en-US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marL="0" lvl="0">
              <a:lnSpc>
                <a:spcPct val="12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29788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cros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1975219" y="2310579"/>
            <a:ext cx="2052045" cy="2051989"/>
          </a:xfrm>
          <a:prstGeom prst="ellipse">
            <a:avLst/>
          </a:prstGeom>
          <a:ln w="9525" cmpd="sng">
            <a:noFill/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499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5" name="Picture Placeholder 17"/>
          <p:cNvSpPr>
            <a:spLocks noGrp="1" noChangeAspect="1"/>
          </p:cNvSpPr>
          <p:nvPr>
            <p:ph type="pic" sz="quarter" idx="24"/>
          </p:nvPr>
        </p:nvSpPr>
        <p:spPr>
          <a:xfrm>
            <a:off x="8098892" y="2310579"/>
            <a:ext cx="2052045" cy="2051989"/>
          </a:xfrm>
          <a:prstGeom prst="ellipse">
            <a:avLst/>
          </a:prstGeom>
          <a:ln w="28575" cmpd="sng">
            <a:noFill/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499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JM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08" y="-1175511"/>
            <a:ext cx="10923945" cy="1143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6891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7330" y="2277196"/>
            <a:ext cx="7838076" cy="813139"/>
          </a:xfrm>
        </p:spPr>
        <p:txBody>
          <a:bodyPr>
            <a:noAutofit/>
          </a:bodyPr>
          <a:lstStyle>
            <a:lvl1pPr>
              <a:defRPr sz="4798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99953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f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19481" y="2782131"/>
            <a:ext cx="8271012" cy="34972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9581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26" y="3251200"/>
            <a:ext cx="1092394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4233" y="2"/>
            <a:ext cx="12196234" cy="322262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23237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08" y="146304"/>
            <a:ext cx="10923945" cy="1143000"/>
          </a:xfrm>
        </p:spPr>
        <p:txBody>
          <a:bodyPr vert="horz" lIns="121954" tIns="60977" rIns="121954" bIns="60977" rtlCol="0" anchor="ctr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330102" y="2294968"/>
            <a:ext cx="5531797" cy="3094641"/>
            <a:chOff x="1763688" y="1124744"/>
            <a:chExt cx="5652564" cy="3166095"/>
          </a:xfrm>
        </p:grpSpPr>
        <p:sp>
          <p:nvSpPr>
            <p:cNvPr id="6" name="Rectangle 5"/>
            <p:cNvSpPr/>
            <p:nvPr/>
          </p:nvSpPr>
          <p:spPr>
            <a:xfrm>
              <a:off x="2699792" y="1397918"/>
              <a:ext cx="3744416" cy="23042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349" dirty="0"/>
            </a:p>
          </p:txBody>
        </p:sp>
        <p:pic>
          <p:nvPicPr>
            <p:cNvPr id="7" name="Picture 3" descr="F:\Trabajos\Envato\Graphic River\Duckson\Elements\laptop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1124744"/>
              <a:ext cx="5652564" cy="3166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436369" y="2574806"/>
            <a:ext cx="3359331" cy="2125427"/>
          </a:xfrm>
        </p:spPr>
        <p:txBody>
          <a:bodyPr>
            <a:noAutofit/>
          </a:bodyPr>
          <a:lstStyle>
            <a:lvl1pPr>
              <a:defRPr sz="1799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8894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666569" y="897417"/>
            <a:ext cx="4525433" cy="5222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5064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056" y="3"/>
            <a:ext cx="12185944" cy="28792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89691" y="2732600"/>
            <a:ext cx="10412618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08798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35736" y="1"/>
            <a:ext cx="6091804" cy="686306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657616" y="266700"/>
            <a:ext cx="499872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4336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5908" y="145156"/>
            <a:ext cx="10923945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8671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customXml" Target="../../customXml/item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ags" Target="../tags/tag20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customXml" Target="../../customXml/item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ags" Target="../tags/tag3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customXml" Target="../../customXml/item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tags" Target="../tags/tag52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customXml" Target="../../customXml/item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66730C-77A3-42AF-B938-637D77D6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B3033-D591-4552-9B87-0B28F0459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A65AD-842B-43C2-B60B-FDBFBAB4A9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8DC40-AE71-4F98-A28B-F6B5CFCD11D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1F98F-E41B-4965-8B45-8B01369A6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E266A-16F5-4925-B505-452439F1FC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E9F22-E1D5-4812-BD3B-C79414AE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2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9"/>
      <p:tags r:id="rId20"/>
    </p:custDataLst>
    <p:extLst>
      <p:ext uri="{BB962C8B-B14F-4D97-AF65-F5344CB8AC3E}">
        <p14:creationId xmlns:p14="http://schemas.microsoft.com/office/powerpoint/2010/main" val="321445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Oswald Light" charset="0"/>
          <a:ea typeface="Oswald Light" charset="0"/>
          <a:cs typeface="Oswald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50F1-23F9-4335-8B32-72A078125326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C9F5A-9565-4FC2-AD27-C634C609A6FB}" type="slidenum">
              <a:rPr lang="en-US" smtClean="0"/>
              <a:t>‹#›</a:t>
            </a:fld>
            <a:endParaRPr lang="en-US"/>
          </a:p>
        </p:txBody>
      </p:sp>
    </p:spTree>
    <p:custDataLst>
      <p:custData r:id="rId14"/>
      <p:tags r:id="rId15"/>
    </p:custDataLst>
    <p:extLst>
      <p:ext uri="{BB962C8B-B14F-4D97-AF65-F5344CB8AC3E}">
        <p14:creationId xmlns:p14="http://schemas.microsoft.com/office/powerpoint/2010/main" val="305649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2" cstate="email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9977" y="220736"/>
            <a:ext cx="10412618" cy="1143000"/>
          </a:xfrm>
          <a:prstGeom prst="rect">
            <a:avLst/>
          </a:prstGeom>
        </p:spPr>
        <p:txBody>
          <a:bodyPr vert="horz" lIns="121954" tIns="60977" rIns="121954" bIns="60977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custData r:id="rId20"/>
      <p:tags r:id="rId21"/>
    </p:custDataLst>
    <p:extLst>
      <p:ext uri="{BB962C8B-B14F-4D97-AF65-F5344CB8AC3E}">
        <p14:creationId xmlns:p14="http://schemas.microsoft.com/office/powerpoint/2010/main" val="382532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hf hdr="0" dt="0"/>
  <p:txStyles>
    <p:titleStyle>
      <a:lvl1pPr algn="l" defTabSz="609463" rtl="0" eaLnBrk="1" latinLnBrk="0" hangingPunct="1">
        <a:spcBef>
          <a:spcPct val="0"/>
        </a:spcBef>
        <a:buNone/>
        <a:defRPr sz="3998" b="1" kern="1200">
          <a:solidFill>
            <a:schemeClr val="tx1">
              <a:lumMod val="75000"/>
              <a:lumOff val="25000"/>
            </a:schemeClr>
          </a:solidFill>
          <a:latin typeface="+mj-lt"/>
          <a:ea typeface="Oswald Bold"/>
          <a:cs typeface="Oswald Bold"/>
        </a:defRPr>
      </a:lvl1pPr>
    </p:titleStyle>
    <p:bodyStyle>
      <a:lvl1pPr marL="457097" indent="-457097" algn="l" defTabSz="609463" rtl="0" eaLnBrk="1" latinLnBrk="0" hangingPunct="1">
        <a:spcBef>
          <a:spcPct val="20000"/>
        </a:spcBef>
        <a:buFont typeface="Arial"/>
        <a:buChar char="•"/>
        <a:defRPr sz="2399" kern="1200">
          <a:solidFill>
            <a:schemeClr val="bg1">
              <a:lumMod val="50000"/>
            </a:schemeClr>
          </a:solidFill>
          <a:latin typeface="Muli"/>
          <a:ea typeface="+mn-ea"/>
          <a:cs typeface="Muli"/>
        </a:defRPr>
      </a:lvl1pPr>
      <a:lvl2pPr marL="990377" indent="-380914" algn="l" defTabSz="609463" rtl="0" eaLnBrk="1" latinLnBrk="0" hangingPunct="1">
        <a:spcBef>
          <a:spcPct val="20000"/>
        </a:spcBef>
        <a:buFont typeface="Arial"/>
        <a:buChar char="–"/>
        <a:defRPr sz="2099" kern="1200">
          <a:solidFill>
            <a:schemeClr val="bg1">
              <a:lumMod val="50000"/>
            </a:schemeClr>
          </a:solidFill>
          <a:latin typeface="Muli"/>
          <a:ea typeface="+mn-ea"/>
          <a:cs typeface="Muli"/>
        </a:defRPr>
      </a:lvl2pPr>
      <a:lvl3pPr marL="1523657" indent="-304732" algn="l" defTabSz="609463" rtl="0" eaLnBrk="1" latinLnBrk="0" hangingPunct="1">
        <a:spcBef>
          <a:spcPct val="20000"/>
        </a:spcBef>
        <a:buFont typeface="Arial"/>
        <a:buChar char="•"/>
        <a:defRPr sz="1899" kern="1200">
          <a:solidFill>
            <a:schemeClr val="bg1">
              <a:lumMod val="50000"/>
            </a:schemeClr>
          </a:solidFill>
          <a:latin typeface="Muli"/>
          <a:ea typeface="+mn-ea"/>
          <a:cs typeface="Muli"/>
        </a:defRPr>
      </a:lvl3pPr>
      <a:lvl4pPr marL="2133120" indent="-304732" algn="l" defTabSz="609463" rtl="0" eaLnBrk="1" latinLnBrk="0" hangingPunct="1">
        <a:spcBef>
          <a:spcPct val="20000"/>
        </a:spcBef>
        <a:buFont typeface="Arial"/>
        <a:buChar char="–"/>
        <a:defRPr sz="1599" kern="1200">
          <a:solidFill>
            <a:schemeClr val="bg1">
              <a:lumMod val="50000"/>
            </a:schemeClr>
          </a:solidFill>
          <a:latin typeface="Muli"/>
          <a:ea typeface="+mn-ea"/>
          <a:cs typeface="Muli"/>
        </a:defRPr>
      </a:lvl4pPr>
      <a:lvl5pPr marL="2742582" indent="-304732" algn="l" defTabSz="609463" rtl="0" eaLnBrk="1" latinLnBrk="0" hangingPunct="1">
        <a:spcBef>
          <a:spcPct val="20000"/>
        </a:spcBef>
        <a:buFont typeface="Arial"/>
        <a:buChar char="»"/>
        <a:defRPr sz="1599" kern="1200">
          <a:solidFill>
            <a:schemeClr val="bg1">
              <a:lumMod val="50000"/>
            </a:schemeClr>
          </a:solidFill>
          <a:latin typeface="Muli"/>
          <a:ea typeface="+mn-ea"/>
          <a:cs typeface="Muli"/>
        </a:defRPr>
      </a:lvl5pPr>
      <a:lvl6pPr marL="3352045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8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0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3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5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239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2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5908" y="142309"/>
            <a:ext cx="10923945" cy="1143000"/>
          </a:xfrm>
          <a:prstGeom prst="rect">
            <a:avLst/>
          </a:prstGeom>
        </p:spPr>
        <p:txBody>
          <a:bodyPr vert="horz" lIns="121954" tIns="60977" rIns="121954" bIns="60977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267" y="1429833"/>
            <a:ext cx="10932584" cy="4879499"/>
          </a:xfrm>
          <a:prstGeom prst="rect">
            <a:avLst/>
          </a:prstGeom>
        </p:spPr>
        <p:txBody>
          <a:bodyPr vert="horz" lIns="121954" tIns="60977" rIns="121954" bIns="60977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custDataLst>
      <p:custData r:id="rId14"/>
      <p:tags r:id="rId15"/>
    </p:custDataLst>
    <p:extLst>
      <p:ext uri="{BB962C8B-B14F-4D97-AF65-F5344CB8AC3E}">
        <p14:creationId xmlns:p14="http://schemas.microsoft.com/office/powerpoint/2010/main" val="45967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dt="0"/>
  <p:txStyles>
    <p:titleStyle>
      <a:lvl1pPr algn="l" defTabSz="609463" rtl="0" eaLnBrk="1" latinLnBrk="0" hangingPunct="1">
        <a:spcBef>
          <a:spcPct val="0"/>
        </a:spcBef>
        <a:buNone/>
        <a:defRPr sz="4298" b="1" kern="1200">
          <a:solidFill>
            <a:schemeClr val="tx1"/>
          </a:solidFill>
          <a:latin typeface="+mj-lt"/>
          <a:ea typeface="Roboto Light"/>
          <a:cs typeface="Roboto Light"/>
        </a:defRPr>
      </a:lvl1pPr>
    </p:titleStyle>
    <p:bodyStyle>
      <a:lvl1pPr marL="457097" indent="-457097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2"/>
          </a:solidFill>
          <a:latin typeface="+mn-lt"/>
          <a:ea typeface="+mn-ea"/>
          <a:cs typeface="Roboto Light"/>
        </a:defRPr>
      </a:lvl1pPr>
      <a:lvl2pPr marL="990377" indent="-380914" algn="l" defTabSz="609463" rtl="0" eaLnBrk="1" latinLnBrk="0" hangingPunct="1">
        <a:spcBef>
          <a:spcPct val="20000"/>
        </a:spcBef>
        <a:buFont typeface="Arial"/>
        <a:buChar char="–"/>
        <a:defRPr sz="2399" kern="1200">
          <a:solidFill>
            <a:schemeClr val="tx2"/>
          </a:solidFill>
          <a:latin typeface="+mn-lt"/>
          <a:ea typeface="+mn-ea"/>
          <a:cs typeface="Roboto Light"/>
        </a:defRPr>
      </a:lvl2pPr>
      <a:lvl3pPr marL="1523657" indent="-304732" algn="l" defTabSz="609463" rtl="0" eaLnBrk="1" latinLnBrk="0" hangingPunct="1">
        <a:spcBef>
          <a:spcPct val="20000"/>
        </a:spcBef>
        <a:buFont typeface="Arial"/>
        <a:buChar char="•"/>
        <a:defRPr sz="2099" kern="1200">
          <a:solidFill>
            <a:schemeClr val="tx2"/>
          </a:solidFill>
          <a:latin typeface="+mn-lt"/>
          <a:ea typeface="+mn-ea"/>
          <a:cs typeface="Roboto Light"/>
        </a:defRPr>
      </a:lvl3pPr>
      <a:lvl4pPr marL="2133120" indent="-304732" algn="l" defTabSz="609463" rtl="0" eaLnBrk="1" latinLnBrk="0" hangingPunct="1">
        <a:spcBef>
          <a:spcPct val="20000"/>
        </a:spcBef>
        <a:buFont typeface="Arial"/>
        <a:buChar char="–"/>
        <a:defRPr sz="1899" kern="1200">
          <a:solidFill>
            <a:schemeClr val="tx2"/>
          </a:solidFill>
          <a:latin typeface="+mn-lt"/>
          <a:ea typeface="+mn-ea"/>
          <a:cs typeface="Roboto Light"/>
        </a:defRPr>
      </a:lvl4pPr>
      <a:lvl5pPr marL="2742582" indent="-304732" algn="l" defTabSz="609463" rtl="0" eaLnBrk="1" latinLnBrk="0" hangingPunct="1">
        <a:spcBef>
          <a:spcPct val="20000"/>
        </a:spcBef>
        <a:buFont typeface="Arial"/>
        <a:buChar char="»"/>
        <a:defRPr sz="1899" kern="1200">
          <a:solidFill>
            <a:schemeClr val="tx2"/>
          </a:solidFill>
          <a:latin typeface="+mn-lt"/>
          <a:ea typeface="+mn-ea"/>
          <a:cs typeface="Roboto Light"/>
        </a:defRPr>
      </a:lvl5pPr>
      <a:lvl6pPr marL="3352045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8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0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3" indent="-304732" algn="l" defTabSz="609463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5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239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2" algn="l" defTabSz="609463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volunteer-charity-cloud-community-1326758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110F6-2771-49D3-9601-9D8D8DF15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870" y="2498249"/>
            <a:ext cx="9144000" cy="1931670"/>
          </a:xfrm>
        </p:spPr>
        <p:txBody>
          <a:bodyPr>
            <a:normAutofit fontScale="90000"/>
          </a:bodyPr>
          <a:lstStyle/>
          <a:p>
            <a:br>
              <a:rPr lang="en-US" sz="8900" b="1" dirty="0">
                <a:latin typeface="Articulate" panose="02000503040000020004" pitchFamily="2" charset="0"/>
              </a:rPr>
            </a:br>
            <a:br>
              <a:rPr lang="en-US" sz="8900" b="1" dirty="0">
                <a:latin typeface="Articulate" panose="02000503040000020004" pitchFamily="2" charset="0"/>
              </a:rPr>
            </a:br>
            <a:br>
              <a:rPr lang="en-US" sz="8900" b="1" dirty="0">
                <a:latin typeface="Articulate" panose="02000503040000020004" pitchFamily="2" charset="0"/>
              </a:rPr>
            </a:br>
            <a:br>
              <a:rPr lang="en-US" sz="8900" b="1" dirty="0">
                <a:latin typeface="Articulate" panose="02000503040000020004" pitchFamily="2" charset="0"/>
              </a:rPr>
            </a:br>
            <a:r>
              <a:rPr lang="en-US" sz="8900" b="1" dirty="0"/>
              <a:t>KANSAS</a:t>
            </a:r>
            <a:r>
              <a:rPr lang="en-US" sz="8900" dirty="0"/>
              <a:t>WORKS</a:t>
            </a:r>
            <a:r>
              <a:rPr lang="en-US" sz="8900" b="1" dirty="0"/>
              <a:t> </a:t>
            </a:r>
            <a:br>
              <a:rPr lang="en-US" b="1" dirty="0"/>
            </a:br>
            <a:br>
              <a:rPr lang="en-US" dirty="0">
                <a:latin typeface="Articulate" panose="02000503040000020004" pitchFamily="2" charset="0"/>
              </a:rPr>
            </a:br>
            <a:endParaRPr lang="en-US" dirty="0">
              <a:solidFill>
                <a:srgbClr val="FF00FF"/>
              </a:solidFill>
              <a:latin typeface="Articulate" panose="02000503040000020004" pitchFamily="2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606F814-8BDC-441B-8E63-174123A888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ticulate" panose="02000503040000020004" pitchFamily="2" charset="0"/>
              </a:rPr>
              <a:t>Services Beyond RETAIN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650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BD57-325F-13E2-6ED1-EE681AF81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Workforce Services  </a:t>
            </a:r>
            <a:br>
              <a:rPr lang="en-US" dirty="0"/>
            </a:br>
            <a:r>
              <a:rPr lang="en-US" sz="2800" dirty="0"/>
              <a:t>Abigail Crandall and Gary Westerman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C7D9B-890B-960D-992A-2BD12348E2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What are the eligibility requirements to receive general Workforce Center services</a:t>
            </a:r>
            <a:r>
              <a:rPr lang="en-US" sz="2800">
                <a:effectLst/>
                <a:latin typeface="Arial" panose="020B06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?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</a:tabLst>
            </a:pPr>
            <a:endParaRPr lang="en-US" sz="36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What services are available at the Workforce Center?</a:t>
            </a:r>
            <a:endParaRPr lang="en-US" sz="36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People at meeting">
            <a:extLst>
              <a:ext uri="{FF2B5EF4-FFF2-40B4-BE49-F238E27FC236}">
                <a16:creationId xmlns:a16="http://schemas.microsoft.com/office/drawing/2014/main" id="{7C70A03E-719D-6C66-8D7C-0F2F901F2F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4094"/>
            <a:ext cx="5181600" cy="3454400"/>
          </a:xfrm>
        </p:spPr>
      </p:pic>
    </p:spTree>
    <p:extLst>
      <p:ext uri="{BB962C8B-B14F-4D97-AF65-F5344CB8AC3E}">
        <p14:creationId xmlns:p14="http://schemas.microsoft.com/office/powerpoint/2010/main" val="348532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Content Placeholder 19" descr="Stack of colorful files">
            <a:extLst>
              <a:ext uri="{FF2B5EF4-FFF2-40B4-BE49-F238E27FC236}">
                <a16:creationId xmlns:a16="http://schemas.microsoft.com/office/drawing/2014/main" id="{82E2745D-2467-BC67-B337-58418F9BBD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>
          <a:xfrm>
            <a:off x="2555441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43657D-D4BE-7879-CE98-A6182C343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628"/>
            <a:ext cx="5162549" cy="21726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/>
              <a:t>WIOA Dislocated Worker Program</a:t>
            </a:r>
            <a:br>
              <a:rPr lang="en-US" sz="2500" dirty="0"/>
            </a:br>
            <a:r>
              <a:rPr lang="en-US" sz="2400" dirty="0"/>
              <a:t>Local Workforce Development Boards</a:t>
            </a:r>
            <a:endParaRPr lang="en-US" sz="2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22F8A-0AF4-8B09-29E1-BFF8CBBE3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20290"/>
            <a:ext cx="4991100" cy="38331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Does the current definition of a dislocated worker include those who left work because of an injury or illness? </a:t>
            </a:r>
          </a:p>
          <a:p>
            <a:r>
              <a:rPr lang="en-US" sz="2400" dirty="0"/>
              <a:t>What services are available to dislocated workers? </a:t>
            </a:r>
          </a:p>
          <a:p>
            <a:r>
              <a:rPr lang="en-US" sz="2400" dirty="0"/>
              <a:t>Do dislocated workers need to meet income guidelines? What are emergency services? </a:t>
            </a:r>
          </a:p>
          <a:p>
            <a:endParaRPr lang="en-US" sz="2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072BFDB-FCC6-55D5-A1C1-60CAF428A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50867"/>
            <a:ext cx="12225084" cy="10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90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420072-C98F-D9EC-4AB6-EE02DC7C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WIOA Adult Program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E1F208-C77E-3006-EA7B-7B09F7A411F1}"/>
              </a:ext>
            </a:extLst>
          </p:cNvPr>
          <p:cNvSpPr txBox="1">
            <a:spLocks/>
          </p:cNvSpPr>
          <p:nvPr/>
        </p:nvSpPr>
        <p:spPr>
          <a:xfrm>
            <a:off x="6096000" y="365125"/>
            <a:ext cx="5257799" cy="1212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B3AB0E-FE25-94A0-D770-E52145341006}"/>
              </a:ext>
            </a:extLst>
          </p:cNvPr>
          <p:cNvSpPr txBox="1"/>
          <p:nvPr/>
        </p:nvSpPr>
        <p:spPr>
          <a:xfrm>
            <a:off x="838199" y="1577340"/>
            <a:ext cx="10515600" cy="4103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900" dirty="0"/>
              <a:t>What are the services available through the Adult WIOA program? </a:t>
            </a: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900" dirty="0"/>
              <a:t>What eligibility requirements must be met? </a:t>
            </a: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900" dirty="0"/>
              <a:t>How are these services and eligibility requirements different from the WIOA dislocated worker program?</a:t>
            </a: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900" dirty="0"/>
              <a:t>How do Adult and Dislocated Worker services differ by local workforce development area? </a:t>
            </a: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900" dirty="0"/>
              <a:t>Approximately how many people are you able to serve annually through this program based on funding limitations? </a:t>
            </a:r>
          </a:p>
        </p:txBody>
      </p:sp>
    </p:spTree>
    <p:extLst>
      <p:ext uri="{BB962C8B-B14F-4D97-AF65-F5344CB8AC3E}">
        <p14:creationId xmlns:p14="http://schemas.microsoft.com/office/powerpoint/2010/main" val="337883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043C-4740-279D-3AEA-02FB20D42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84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WIOA Training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4316F-6A78-F737-3F60-1797FB7906F9}"/>
              </a:ext>
            </a:extLst>
          </p:cNvPr>
          <p:cNvSpPr txBox="1"/>
          <p:nvPr/>
        </p:nvSpPr>
        <p:spPr>
          <a:xfrm>
            <a:off x="447265" y="1736408"/>
            <a:ext cx="6023610" cy="481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Please describe the following types of training and how they are funded through WIOA and other resources: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On-the-job training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Work experience/transitional jobs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Short-term occupational training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Post-secondary education resulting in college credit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Number of individuals trained annually (capacity)</a:t>
            </a:r>
            <a:endParaRPr lang="en-US" sz="24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How are eligible training providers selected? </a:t>
            </a:r>
          </a:p>
        </p:txBody>
      </p:sp>
      <p:pic>
        <p:nvPicPr>
          <p:cNvPr id="5" name="Picture 4" descr="Industrial worker welding">
            <a:extLst>
              <a:ext uri="{FF2B5EF4-FFF2-40B4-BE49-F238E27FC236}">
                <a16:creationId xmlns:a16="http://schemas.microsoft.com/office/drawing/2014/main" id="{C54866BA-C34A-3BEA-3E57-1D5D799083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9" r="2989"/>
          <a:stretch/>
        </p:blipFill>
        <p:spPr>
          <a:xfrm>
            <a:off x="6811868" y="2067402"/>
            <a:ext cx="4932867" cy="349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2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White jigsaw puzzle and one final piece being added">
            <a:extLst>
              <a:ext uri="{FF2B5EF4-FFF2-40B4-BE49-F238E27FC236}">
                <a16:creationId xmlns:a16="http://schemas.microsoft.com/office/drawing/2014/main" id="{6A7F30C5-47DA-C43C-BE6E-D8040356A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255544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9DAA91-12F8-1197-75D5-82341CCFE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Comparison to current RETAIN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2100CB-02FC-9263-F3F1-E593A5BC063C}"/>
              </a:ext>
            </a:extLst>
          </p:cNvPr>
          <p:cNvSpPr txBox="1"/>
          <p:nvPr/>
        </p:nvSpPr>
        <p:spPr>
          <a:xfrm>
            <a:off x="838200" y="2434201"/>
            <a:ext cx="4613910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services are currently available through RETAIN that are </a:t>
            </a:r>
            <a:r>
              <a:rPr lang="en-US" sz="2400" b="1" dirty="0"/>
              <a:t>not available or limited </a:t>
            </a:r>
            <a:r>
              <a:rPr lang="en-US" sz="2400" dirty="0"/>
              <a:t>through the Adult and Dislocated Worker programs?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do you fill this gap for current workforce customers not enrolled in RETAIN? </a:t>
            </a:r>
          </a:p>
        </p:txBody>
      </p:sp>
    </p:spTree>
    <p:extLst>
      <p:ext uri="{BB962C8B-B14F-4D97-AF65-F5344CB8AC3E}">
        <p14:creationId xmlns:p14="http://schemas.microsoft.com/office/powerpoint/2010/main" val="184731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30116-B606-6A63-5372-6A4C01A1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905"/>
            <a:ext cx="5996940" cy="1325563"/>
          </a:xfrm>
        </p:spPr>
        <p:txBody>
          <a:bodyPr/>
          <a:lstStyle/>
          <a:p>
            <a:r>
              <a:rPr lang="en-US" b="1" dirty="0"/>
              <a:t>Information and Referral</a:t>
            </a:r>
            <a:r>
              <a:rPr lang="en-US" dirty="0"/>
              <a:t>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C53AB-FA53-E905-0E49-5719DB8B7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97381"/>
            <a:ext cx="5181600" cy="4279582"/>
          </a:xfrm>
        </p:spPr>
        <p:txBody>
          <a:bodyPr/>
          <a:lstStyle/>
          <a:p>
            <a:r>
              <a:rPr lang="en-US" dirty="0"/>
              <a:t>What services are provided by external agencies? </a:t>
            </a:r>
          </a:p>
          <a:p>
            <a:r>
              <a:rPr lang="en-US" dirty="0"/>
              <a:t>What does the referral process usually look like? </a:t>
            </a:r>
          </a:p>
          <a:p>
            <a:r>
              <a:rPr lang="en-US" dirty="0"/>
              <a:t>How do you track participants after referral to an external agency?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B540E227-445E-BE9A-35EB-345D3A801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2" y="1205864"/>
            <a:ext cx="5656645" cy="444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711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z9rYn0ku"/>
  <p:tag name="ARTICULATE_USED_PAGE_ORIENTATION" val="1"/>
  <p:tag name="ARTICULATE_USED_PAGE_SIZE" val="7"/>
  <p:tag name="ARTICULATE_REFERENCE_COUNT" val="0"/>
  <p:tag name="ARTICULATE_PLAYER_GLOSSARY_XML" val="&lt;?xml version=&quot;1.0&quot; encoding=&quot;utf-16&quot;?&gt;&lt;glossary xmlns:xsi=&quot;http://www.w3.org/2001/XMLSchema-instance&quot; xmlns:xsd=&quot;http://www.w3.org/2001/XMLSchema&quot;&gt;&lt;terms /&gt;&lt;/glossary&gt;"/>
  <p:tag name="ARTICULATE_DESIGN_ID_1_OFFICE THEME" val="4V54dJJe"/>
  <p:tag name="TAG_BACKING_FORM_KEY" val="3408820-c:\articulate pps\ticket to work.pptx"/>
  <p:tag name="ARTICULATE_PRESENTER_VERSION" val="8"/>
  <p:tag name="ARTICULATE_DESIGN_ID_SERENITY" val="AyO2340h"/>
  <p:tag name="ARTICULATE_SLIDE_COUNT" val="52"/>
  <p:tag name="ARTICULATE_DESIGN_ID_AXIS" val="zWhGxdUd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USED_LAYOUT" val="1"/>
  <p:tag name="ARTICULATE_NAV_LEVEL" val="1"/>
  <p:tag name="ARTICULATE_TOC_EXPANDED" val="True"/>
  <p:tag name="ARTICULATE_SLIDE_PRESENTER_GUID" val="73f7261b-63c8-47d0-91de-79075eab0822"/>
  <p:tag name="ARTICULATE_SLIDE_PAUS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renity">
  <a:themeElements>
    <a:clrScheme name="Serenity">
      <a:dk1>
        <a:srgbClr val="000000"/>
      </a:dk1>
      <a:lt1>
        <a:srgbClr val="FFFFFF"/>
      </a:lt1>
      <a:dk2>
        <a:srgbClr val="53575E"/>
      </a:dk2>
      <a:lt2>
        <a:srgbClr val="DBDEDF"/>
      </a:lt2>
      <a:accent1>
        <a:srgbClr val="FE635B"/>
      </a:accent1>
      <a:accent2>
        <a:srgbClr val="EBD0C6"/>
      </a:accent2>
      <a:accent3>
        <a:srgbClr val="F0C8B9"/>
      </a:accent3>
      <a:accent4>
        <a:srgbClr val="6C6C6C"/>
      </a:accent4>
      <a:accent5>
        <a:srgbClr val="FB8A83"/>
      </a:accent5>
      <a:accent6>
        <a:srgbClr val="F0E2DD"/>
      </a:accent6>
      <a:hlink>
        <a:srgbClr val="0563C1"/>
      </a:hlink>
      <a:folHlink>
        <a:srgbClr val="954F72"/>
      </a:folHlink>
    </a:clrScheme>
    <a:fontScheme name="Serenity">
      <a:majorFont>
        <a:latin typeface="Oswald Light"/>
        <a:ea typeface=""/>
        <a:cs typeface=""/>
      </a:majorFont>
      <a:minorFont>
        <a:latin typeface="Lato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ln w="12700">
          <a:miter lim="400000"/>
        </a:ln>
      </a:spPr>
      <a:bodyPr wrap="square" lIns="90000" tIns="46800" rIns="90000" bIns="46800">
        <a:spAutoFit/>
      </a:bodyPr>
      <a:lstStyle>
        <a:defPPr>
          <a:lnSpc>
            <a:spcPct val="100000"/>
          </a:lnSpc>
          <a:defRPr sz="1600" dirty="0">
            <a:solidFill>
              <a:schemeClr val="tx2"/>
            </a:solidFill>
            <a:latin typeface="+mn-lt"/>
            <a:ea typeface="Lato Light" charset="0"/>
            <a:cs typeface="Lato Light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orporate Revamp 04 LT 4x3_Widescreen" id="{664AC7BC-8578-E945-A280-0E6EDE46BAF5}" vid="{3B3501F2-41E6-344D-8B03-E9F8E78CC489}"/>
    </a:ext>
  </a:extLst>
</a:theme>
</file>

<file path=ppt/theme/theme3.xml><?xml version="1.0" encoding="utf-8"?>
<a:theme xmlns:a="http://schemas.openxmlformats.org/drawingml/2006/main" name="Illustrated-Light-JB_GCEDIT1">
  <a:themeElements>
    <a:clrScheme name="Vigor">
      <a:dk1>
        <a:sysClr val="windowText" lastClr="000000"/>
      </a:dk1>
      <a:lt1>
        <a:sysClr val="window" lastClr="FFFFFF"/>
      </a:lt1>
      <a:dk2>
        <a:srgbClr val="1B3E71"/>
      </a:dk2>
      <a:lt2>
        <a:srgbClr val="EEECE1"/>
      </a:lt2>
      <a:accent1>
        <a:srgbClr val="14C5E0"/>
      </a:accent1>
      <a:accent2>
        <a:srgbClr val="0085B8"/>
      </a:accent2>
      <a:accent3>
        <a:srgbClr val="00153B"/>
      </a:accent3>
      <a:accent4>
        <a:srgbClr val="15B7D5"/>
      </a:accent4>
      <a:accent5>
        <a:srgbClr val="006B8A"/>
      </a:accent5>
      <a:accent6>
        <a:srgbClr val="852640"/>
      </a:accent6>
      <a:hlink>
        <a:srgbClr val="4B83D4"/>
      </a:hlink>
      <a:folHlink>
        <a:srgbClr val="00638A"/>
      </a:folHlink>
    </a:clrScheme>
    <a:fontScheme name="Template M-03 Fonts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  <a:extLst>
          <a:ext uri="{909E8E84-426E-40dd-AFC4-6F175D3DCCD1}">
            <a14:hiddenFill xmlns="" xmlns:a14="http://schemas.microsoft.com/office/drawing/2010/main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xmlns:p="http://schemas.openxmlformats.org/presentationml/2006/main" xmlns:r="http://schemas.openxmlformats.org/officeDocument/2006/relationships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noAutofit/>
      </a:bodyPr>
      <a:lstStyle>
        <a:defPPr>
          <a:defRPr sz="2100" dirty="0"/>
        </a:defPPr>
      </a:lstStyle>
    </a:txDef>
  </a:objectDefaults>
  <a:extraClrSchemeLst/>
</a:theme>
</file>

<file path=ppt/theme/theme4.xml><?xml version="1.0" encoding="utf-8"?>
<a:theme xmlns:a="http://schemas.openxmlformats.org/drawingml/2006/main" name="Axis">
  <a:themeElements>
    <a:clrScheme name="Axis">
      <a:dk1>
        <a:srgbClr val="000000"/>
      </a:dk1>
      <a:lt1>
        <a:srgbClr val="FFFFFF"/>
      </a:lt1>
      <a:dk2>
        <a:srgbClr val="D7D7D7"/>
      </a:dk2>
      <a:lt2>
        <a:srgbClr val="FBFBFB"/>
      </a:lt2>
      <a:accent1>
        <a:srgbClr val="69AD21"/>
      </a:accent1>
      <a:accent2>
        <a:srgbClr val="4DBDC8"/>
      </a:accent2>
      <a:accent3>
        <a:srgbClr val="065BBE"/>
      </a:accent3>
      <a:accent4>
        <a:srgbClr val="80D328"/>
      </a:accent4>
      <a:accent5>
        <a:srgbClr val="51841D"/>
      </a:accent5>
      <a:accent6>
        <a:srgbClr val="ED3645"/>
      </a:accent6>
      <a:hlink>
        <a:srgbClr val="10AE99"/>
      </a:hlink>
      <a:folHlink>
        <a:srgbClr val="92D050"/>
      </a:folHlink>
    </a:clrScheme>
    <a:fontScheme name="Axis">
      <a:majorFont>
        <a:latin typeface="Fjalla One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21891" tIns="60945" rIns="121891" bIns="60945" rtlCol="0">
        <a:noAutofit/>
      </a:bodyPr>
      <a:lstStyle>
        <a:defPPr>
          <a:defRPr sz="2099" dirty="0">
            <a:solidFill>
              <a:schemeClr val="tx1">
                <a:lumMod val="50000"/>
                <a:lumOff val="50000"/>
              </a:schemeClr>
            </a:solidFill>
            <a:cs typeface="Open Sans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Chroma">
  <a:themeElements>
    <a:clrScheme name="Chroma">
      <a:dk1>
        <a:srgbClr val="343E48"/>
      </a:dk1>
      <a:lt1>
        <a:sysClr val="window" lastClr="FFFFFF"/>
      </a:lt1>
      <a:dk2>
        <a:srgbClr val="8B8B8B"/>
      </a:dk2>
      <a:lt2>
        <a:srgbClr val="F2F2F2"/>
      </a:lt2>
      <a:accent1>
        <a:srgbClr val="FFC000"/>
      </a:accent1>
      <a:accent2>
        <a:srgbClr val="10AE99"/>
      </a:accent2>
      <a:accent3>
        <a:srgbClr val="65A9E6"/>
      </a:accent3>
      <a:accent4>
        <a:srgbClr val="B9BCC5"/>
      </a:accent4>
      <a:accent5>
        <a:srgbClr val="161A1F"/>
      </a:accent5>
      <a:accent6>
        <a:srgbClr val="343E48"/>
      </a:accent6>
      <a:hlink>
        <a:srgbClr val="FFFFFF"/>
      </a:hlink>
      <a:folHlink>
        <a:srgbClr val="10AE99"/>
      </a:folHlink>
    </a:clrScheme>
    <a:fontScheme name="Chroma">
      <a:majorFont>
        <a:latin typeface="Roboto Light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10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413BE84E77C744AB2AE84C103EB22F" ma:contentTypeVersion="11" ma:contentTypeDescription="Create a new document." ma:contentTypeScope="" ma:versionID="8063c288be5c087ca34fb8ed2b174ba1">
  <xsd:schema xmlns:xsd="http://www.w3.org/2001/XMLSchema" xmlns:xs="http://www.w3.org/2001/XMLSchema" xmlns:p="http://schemas.microsoft.com/office/2006/metadata/properties" xmlns:ns3="93c00e0d-fb61-450a-91f0-0c58d2563de8" xmlns:ns4="243275b5-839f-4c49-923d-c52ce318981f" targetNamespace="http://schemas.microsoft.com/office/2006/metadata/properties" ma:root="true" ma:fieldsID="000eb5b5e26ee6fd13bef3ad03bbe516" ns3:_="" ns4:_="">
    <xsd:import namespace="93c00e0d-fb61-450a-91f0-0c58d2563de8"/>
    <xsd:import namespace="243275b5-839f-4c49-923d-c52ce318981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c00e0d-fb61-450a-91f0-0c58d2563de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275b5-839f-4c49-923d-c52ce31898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ontentPassPackage>
  <PackageId>Template-00027-PPT</PackageId>
</ContentPassPackage>
</file>

<file path=customXml/item5.xml><?xml version="1.0" encoding="utf-8"?>
<ContentPassPackage>
  <PackageId>Template-00019-PPT</PackageId>
</ContentPassPackage>
</file>

<file path=customXml/item6.xml><?xml version="1.0" encoding="utf-8"?>
<ContentPassPackage>
  <PackageId>Template-00015-PPT</PackageId>
</ContentPassPackage>
</file>

<file path=customXml/item7.xml><?xml version="1.0" encoding="utf-8"?>
<ContentPassPackage>
  <PackageId>Template-00007-PPT</PackageId>
</ContentPassPackage>
</file>

<file path=customXml/itemProps1.xml><?xml version="1.0" encoding="utf-8"?>
<ds:datastoreItem xmlns:ds="http://schemas.openxmlformats.org/officeDocument/2006/customXml" ds:itemID="{2D81578B-CAA8-4956-8B86-2D3B8BE9CE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c00e0d-fb61-450a-91f0-0c58d2563de8"/>
    <ds:schemaRef ds:uri="243275b5-839f-4c49-923d-c52ce31898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10D54B-5888-431C-ADCF-0EAACC442D1C}">
  <ds:schemaRefs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43275b5-839f-4c49-923d-c52ce318981f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93c00e0d-fb61-450a-91f0-0c58d2563de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B55CB07-B629-43D7-860D-1A3FD6B5402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4C63E9E-5367-4130-B0F7-94E427EF96CD}">
  <ds:schemaRefs/>
</ds:datastoreItem>
</file>

<file path=customXml/itemProps5.xml><?xml version="1.0" encoding="utf-8"?>
<ds:datastoreItem xmlns:ds="http://schemas.openxmlformats.org/officeDocument/2006/customXml" ds:itemID="{2F1B45DF-BA42-4B20-B0DD-7E770DB66505}">
  <ds:schemaRefs/>
</ds:datastoreItem>
</file>

<file path=customXml/itemProps6.xml><?xml version="1.0" encoding="utf-8"?>
<ds:datastoreItem xmlns:ds="http://schemas.openxmlformats.org/officeDocument/2006/customXml" ds:itemID="{FFC544E1-0305-455D-AC08-FE97999C1320}">
  <ds:schemaRefs/>
</ds:datastoreItem>
</file>

<file path=customXml/itemProps7.xml><?xml version="1.0" encoding="utf-8"?>
<ds:datastoreItem xmlns:ds="http://schemas.openxmlformats.org/officeDocument/2006/customXml" ds:itemID="{582D4317-F70D-4561-8BAC-4C5E0894E04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6927</TotalTime>
  <Words>354</Words>
  <Application>Microsoft Office PowerPoint</Application>
  <PresentationFormat>Widescreen</PresentationFormat>
  <Paragraphs>51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23" baseType="lpstr">
      <vt:lpstr>Arial</vt:lpstr>
      <vt:lpstr>Articulate</vt:lpstr>
      <vt:lpstr>Calibri</vt:lpstr>
      <vt:lpstr>Calibri Light</vt:lpstr>
      <vt:lpstr>Fjalla One</vt:lpstr>
      <vt:lpstr>Georgia</vt:lpstr>
      <vt:lpstr>Lato Light</vt:lpstr>
      <vt:lpstr>Muli</vt:lpstr>
      <vt:lpstr>Open Sans</vt:lpstr>
      <vt:lpstr>Oswald Light</vt:lpstr>
      <vt:lpstr>Roboto Light</vt:lpstr>
      <vt:lpstr>Office Theme</vt:lpstr>
      <vt:lpstr>Serenity</vt:lpstr>
      <vt:lpstr>Illustrated-Light-JB_GCEDIT1</vt:lpstr>
      <vt:lpstr>Axis</vt:lpstr>
      <vt:lpstr>Chroma</vt:lpstr>
      <vt:lpstr>    KANSASWORKS   </vt:lpstr>
      <vt:lpstr>Workforce Services   Abigail Crandall and Gary Westerman</vt:lpstr>
      <vt:lpstr>WIOA Dislocated Worker Program Local Workforce Development Boards</vt:lpstr>
      <vt:lpstr>WIOA Adult Program</vt:lpstr>
      <vt:lpstr>WIOA Training </vt:lpstr>
      <vt:lpstr>Comparison to current RETAIN Model</vt:lpstr>
      <vt:lpstr>Information and Referral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Ticket to Work</dc:title>
  <dc:creator>Amanda Ramsey [KDC]</dc:creator>
  <cp:lastModifiedBy>Amanda Ramsey [KDC]</cp:lastModifiedBy>
  <cp:revision>31</cp:revision>
  <dcterms:created xsi:type="dcterms:W3CDTF">2020-02-27T19:10:21Z</dcterms:created>
  <dcterms:modified xsi:type="dcterms:W3CDTF">2024-04-09T21:30:28Z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D2C55069-0769-4282-B5CC-FF29DE95657C</vt:lpwstr>
  </property>
  <property fmtid="{D5CDD505-2E9C-101B-9397-08002B2CF9AE}" pid="3" name="ArticulatePath">
    <vt:lpwstr>Ticket to Work</vt:lpwstr>
  </property>
</Properties>
</file>