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0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8" r:id="rId2"/>
  </p:sldMasterIdLst>
  <p:notesMasterIdLst>
    <p:notesMasterId r:id="rId15"/>
  </p:notesMasterIdLst>
  <p:handoutMasterIdLst>
    <p:handoutMasterId r:id="rId16"/>
  </p:handoutMasterIdLst>
  <p:sldIdLst>
    <p:sldId id="307" r:id="rId3"/>
    <p:sldId id="333" r:id="rId4"/>
    <p:sldId id="334" r:id="rId5"/>
    <p:sldId id="350" r:id="rId6"/>
    <p:sldId id="346" r:id="rId7"/>
    <p:sldId id="348" r:id="rId8"/>
    <p:sldId id="324" r:id="rId9"/>
    <p:sldId id="349" r:id="rId10"/>
    <p:sldId id="343" r:id="rId11"/>
    <p:sldId id="340" r:id="rId12"/>
    <p:sldId id="300" r:id="rId13"/>
    <p:sldId id="344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A30D10-1F09-490A-9434-004B0F26E33D}" v="10" dt="2023-07-17T18:22:27.7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Ramsey [KDC]" userId="899f89ad-1b58-4db0-bc7e-6da36b34c70a" providerId="ADAL" clId="{8F805199-91B2-4A36-A060-470F7E3A72E5}"/>
    <pc:docChg chg="undo redo custSel addSld delSld modSld sldOrd">
      <pc:chgData name="Amanda Ramsey [KDC]" userId="899f89ad-1b58-4db0-bc7e-6da36b34c70a" providerId="ADAL" clId="{8F805199-91B2-4A36-A060-470F7E3A72E5}" dt="2023-05-12T19:42:15.168" v="716" actId="20577"/>
      <pc:docMkLst>
        <pc:docMk/>
      </pc:docMkLst>
      <pc:sldChg chg="addSp delSp modSp mod">
        <pc:chgData name="Amanda Ramsey [KDC]" userId="899f89ad-1b58-4db0-bc7e-6da36b34c70a" providerId="ADAL" clId="{8F805199-91B2-4A36-A060-470F7E3A72E5}" dt="2023-05-12T18:31:47.789" v="197" actId="255"/>
        <pc:sldMkLst>
          <pc:docMk/>
          <pc:sldMk cId="200547920" sldId="324"/>
        </pc:sldMkLst>
        <pc:spChg chg="mod">
          <ac:chgData name="Amanda Ramsey [KDC]" userId="899f89ad-1b58-4db0-bc7e-6da36b34c70a" providerId="ADAL" clId="{8F805199-91B2-4A36-A060-470F7E3A72E5}" dt="2023-05-12T18:31:29.706" v="194" actId="20577"/>
          <ac:spMkLst>
            <pc:docMk/>
            <pc:sldMk cId="200547920" sldId="324"/>
            <ac:spMk id="5" creationId="{9D974871-0297-E94D-75E7-B9D31D18F21E}"/>
          </ac:spMkLst>
        </pc:spChg>
        <pc:spChg chg="del">
          <ac:chgData name="Amanda Ramsey [KDC]" userId="899f89ad-1b58-4db0-bc7e-6da36b34c70a" providerId="ADAL" clId="{8F805199-91B2-4A36-A060-470F7E3A72E5}" dt="2023-05-12T17:47:00.779" v="136" actId="478"/>
          <ac:spMkLst>
            <pc:docMk/>
            <pc:sldMk cId="200547920" sldId="324"/>
            <ac:spMk id="7" creationId="{93D47111-8664-79B1-05F3-1F4DAC82CF2D}"/>
          </ac:spMkLst>
        </pc:spChg>
        <pc:spChg chg="del mod">
          <ac:chgData name="Amanda Ramsey [KDC]" userId="899f89ad-1b58-4db0-bc7e-6da36b34c70a" providerId="ADAL" clId="{8F805199-91B2-4A36-A060-470F7E3A72E5}" dt="2023-05-12T17:47:03.278" v="139" actId="478"/>
          <ac:spMkLst>
            <pc:docMk/>
            <pc:sldMk cId="200547920" sldId="324"/>
            <ac:spMk id="8" creationId="{0989F546-466C-93DC-ED40-597D97F25D8C}"/>
          </ac:spMkLst>
        </pc:spChg>
        <pc:graphicFrameChg chg="del">
          <ac:chgData name="Amanda Ramsey [KDC]" userId="899f89ad-1b58-4db0-bc7e-6da36b34c70a" providerId="ADAL" clId="{8F805199-91B2-4A36-A060-470F7E3A72E5}" dt="2023-05-12T17:36:07.277" v="135" actId="478"/>
          <ac:graphicFrameMkLst>
            <pc:docMk/>
            <pc:sldMk cId="200547920" sldId="324"/>
            <ac:graphicFrameMk id="2" creationId="{3DC83C90-E2A6-B420-8C6D-F92D0A8033BA}"/>
          </ac:graphicFrameMkLst>
        </pc:graphicFrameChg>
        <pc:graphicFrameChg chg="add mod">
          <ac:chgData name="Amanda Ramsey [KDC]" userId="899f89ad-1b58-4db0-bc7e-6da36b34c70a" providerId="ADAL" clId="{8F805199-91B2-4A36-A060-470F7E3A72E5}" dt="2023-05-12T18:31:47.789" v="197" actId="255"/>
          <ac:graphicFrameMkLst>
            <pc:docMk/>
            <pc:sldMk cId="200547920" sldId="324"/>
            <ac:graphicFrameMk id="3" creationId="{B12DFA7B-E4A7-0E0C-80C8-9908565537ED}"/>
          </ac:graphicFrameMkLst>
        </pc:graphicFrameChg>
      </pc:sldChg>
      <pc:sldChg chg="delSp modSp mod">
        <pc:chgData name="Amanda Ramsey [KDC]" userId="899f89ad-1b58-4db0-bc7e-6da36b34c70a" providerId="ADAL" clId="{8F805199-91B2-4A36-A060-470F7E3A72E5}" dt="2023-05-12T17:35:31.012" v="132" actId="20577"/>
        <pc:sldMkLst>
          <pc:docMk/>
          <pc:sldMk cId="920205125" sldId="333"/>
        </pc:sldMkLst>
        <pc:spChg chg="mod">
          <ac:chgData name="Amanda Ramsey [KDC]" userId="899f89ad-1b58-4db0-bc7e-6da36b34c70a" providerId="ADAL" clId="{8F805199-91B2-4A36-A060-470F7E3A72E5}" dt="2023-05-12T17:35:31.012" v="132" actId="20577"/>
          <ac:spMkLst>
            <pc:docMk/>
            <pc:sldMk cId="920205125" sldId="333"/>
            <ac:spMk id="3" creationId="{3CBE33DC-ACE8-311B-5555-E44508373B13}"/>
          </ac:spMkLst>
        </pc:spChg>
        <pc:spChg chg="del mod">
          <ac:chgData name="Amanda Ramsey [KDC]" userId="899f89ad-1b58-4db0-bc7e-6da36b34c70a" providerId="ADAL" clId="{8F805199-91B2-4A36-A060-470F7E3A72E5}" dt="2023-05-12T17:31:49.738" v="14" actId="478"/>
          <ac:spMkLst>
            <pc:docMk/>
            <pc:sldMk cId="920205125" sldId="333"/>
            <ac:spMk id="4" creationId="{5309CE10-954F-F969-F26D-6EF198FA03E1}"/>
          </ac:spMkLst>
        </pc:spChg>
      </pc:sldChg>
      <pc:sldChg chg="ord">
        <pc:chgData name="Amanda Ramsey [KDC]" userId="899f89ad-1b58-4db0-bc7e-6da36b34c70a" providerId="ADAL" clId="{8F805199-91B2-4A36-A060-470F7E3A72E5}" dt="2023-05-12T18:30:08.613" v="160"/>
        <pc:sldMkLst>
          <pc:docMk/>
          <pc:sldMk cId="4172783658" sldId="334"/>
        </pc:sldMkLst>
      </pc:sldChg>
      <pc:sldChg chg="addSp delSp modSp mod">
        <pc:chgData name="Amanda Ramsey [KDC]" userId="899f89ad-1b58-4db0-bc7e-6da36b34c70a" providerId="ADAL" clId="{8F805199-91B2-4A36-A060-470F7E3A72E5}" dt="2023-05-12T19:36:42.252" v="501" actId="1076"/>
        <pc:sldMkLst>
          <pc:docMk/>
          <pc:sldMk cId="2779468265" sldId="340"/>
        </pc:sldMkLst>
        <pc:spChg chg="mod">
          <ac:chgData name="Amanda Ramsey [KDC]" userId="899f89ad-1b58-4db0-bc7e-6da36b34c70a" providerId="ADAL" clId="{8F805199-91B2-4A36-A060-470F7E3A72E5}" dt="2023-05-12T19:36:42.252" v="501" actId="1076"/>
          <ac:spMkLst>
            <pc:docMk/>
            <pc:sldMk cId="2779468265" sldId="340"/>
            <ac:spMk id="4" creationId="{5DDF6032-7802-DC6A-0979-32949C68BA16}"/>
          </ac:spMkLst>
        </pc:spChg>
        <pc:spChg chg="add del mod">
          <ac:chgData name="Amanda Ramsey [KDC]" userId="899f89ad-1b58-4db0-bc7e-6da36b34c70a" providerId="ADAL" clId="{8F805199-91B2-4A36-A060-470F7E3A72E5}" dt="2023-05-12T19:36:37.634" v="500" actId="478"/>
          <ac:spMkLst>
            <pc:docMk/>
            <pc:sldMk cId="2779468265" sldId="340"/>
            <ac:spMk id="5" creationId="{4AED90C3-151A-6E85-43E1-D9790E7AD216}"/>
          </ac:spMkLst>
        </pc:spChg>
        <pc:spChg chg="del">
          <ac:chgData name="Amanda Ramsey [KDC]" userId="899f89ad-1b58-4db0-bc7e-6da36b34c70a" providerId="ADAL" clId="{8F805199-91B2-4A36-A060-470F7E3A72E5}" dt="2023-05-12T19:36:34.868" v="499" actId="478"/>
          <ac:spMkLst>
            <pc:docMk/>
            <pc:sldMk cId="2779468265" sldId="340"/>
            <ac:spMk id="10" creationId="{3DE1B4C3-6606-8E08-C65D-7ED59E10E452}"/>
          </ac:spMkLst>
        </pc:spChg>
      </pc:sldChg>
      <pc:sldChg chg="addSp delSp modSp mod">
        <pc:chgData name="Amanda Ramsey [KDC]" userId="899f89ad-1b58-4db0-bc7e-6da36b34c70a" providerId="ADAL" clId="{8F805199-91B2-4A36-A060-470F7E3A72E5}" dt="2023-05-12T19:36:19.297" v="497" actId="1076"/>
        <pc:sldMkLst>
          <pc:docMk/>
          <pc:sldMk cId="1285903005" sldId="343"/>
        </pc:sldMkLst>
        <pc:spChg chg="mod">
          <ac:chgData name="Amanda Ramsey [KDC]" userId="899f89ad-1b58-4db0-bc7e-6da36b34c70a" providerId="ADAL" clId="{8F805199-91B2-4A36-A060-470F7E3A72E5}" dt="2023-05-12T19:00:01.242" v="319" actId="20577"/>
          <ac:spMkLst>
            <pc:docMk/>
            <pc:sldMk cId="1285903005" sldId="343"/>
            <ac:spMk id="5" creationId="{8405ECFD-55DF-0451-1E25-BC8DBD633D33}"/>
          </ac:spMkLst>
        </pc:spChg>
        <pc:picChg chg="del">
          <ac:chgData name="Amanda Ramsey [KDC]" userId="899f89ad-1b58-4db0-bc7e-6da36b34c70a" providerId="ADAL" clId="{8F805199-91B2-4A36-A060-470F7E3A72E5}" dt="2023-05-12T19:00:04.886" v="323" actId="478"/>
          <ac:picMkLst>
            <pc:docMk/>
            <pc:sldMk cId="1285903005" sldId="343"/>
            <ac:picMk id="2" creationId="{6ACF61C8-8D52-B8E1-5334-3E0DB28808AF}"/>
          </ac:picMkLst>
        </pc:picChg>
        <pc:picChg chg="del">
          <ac:chgData name="Amanda Ramsey [KDC]" userId="899f89ad-1b58-4db0-bc7e-6da36b34c70a" providerId="ADAL" clId="{8F805199-91B2-4A36-A060-470F7E3A72E5}" dt="2023-05-12T19:00:03.504" v="320" actId="478"/>
          <ac:picMkLst>
            <pc:docMk/>
            <pc:sldMk cId="1285903005" sldId="343"/>
            <ac:picMk id="3" creationId="{E105723A-BC03-4BF8-344F-D2F558ACF33F}"/>
          </ac:picMkLst>
        </pc:picChg>
        <pc:picChg chg="del">
          <ac:chgData name="Amanda Ramsey [KDC]" userId="899f89ad-1b58-4db0-bc7e-6da36b34c70a" providerId="ADAL" clId="{8F805199-91B2-4A36-A060-470F7E3A72E5}" dt="2023-05-12T19:00:04.117" v="321" actId="478"/>
          <ac:picMkLst>
            <pc:docMk/>
            <pc:sldMk cId="1285903005" sldId="343"/>
            <ac:picMk id="4" creationId="{D1382FF8-9464-8894-DA78-CA9254E1B9B6}"/>
          </ac:picMkLst>
        </pc:picChg>
        <pc:picChg chg="del">
          <ac:chgData name="Amanda Ramsey [KDC]" userId="899f89ad-1b58-4db0-bc7e-6da36b34c70a" providerId="ADAL" clId="{8F805199-91B2-4A36-A060-470F7E3A72E5}" dt="2023-05-12T19:00:04.462" v="322" actId="478"/>
          <ac:picMkLst>
            <pc:docMk/>
            <pc:sldMk cId="1285903005" sldId="343"/>
            <ac:picMk id="6" creationId="{447B5C5C-5633-13C2-9E35-E606B5397D5F}"/>
          </ac:picMkLst>
        </pc:picChg>
        <pc:picChg chg="del">
          <ac:chgData name="Amanda Ramsey [KDC]" userId="899f89ad-1b58-4db0-bc7e-6da36b34c70a" providerId="ADAL" clId="{8F805199-91B2-4A36-A060-470F7E3A72E5}" dt="2023-05-12T19:00:06.471" v="324" actId="478"/>
          <ac:picMkLst>
            <pc:docMk/>
            <pc:sldMk cId="1285903005" sldId="343"/>
            <ac:picMk id="8" creationId="{4621CEB3-95C0-20EA-8861-5C9ABCD5D9DB}"/>
          </ac:picMkLst>
        </pc:picChg>
        <pc:picChg chg="add del mod">
          <ac:chgData name="Amanda Ramsey [KDC]" userId="899f89ad-1b58-4db0-bc7e-6da36b34c70a" providerId="ADAL" clId="{8F805199-91B2-4A36-A060-470F7E3A72E5}" dt="2023-05-12T19:05:37.361" v="328" actId="478"/>
          <ac:picMkLst>
            <pc:docMk/>
            <pc:sldMk cId="1285903005" sldId="343"/>
            <ac:picMk id="9" creationId="{2F2AB73F-B285-7BF4-817B-4B30F3FCF80C}"/>
          </ac:picMkLst>
        </pc:picChg>
        <pc:picChg chg="add del mod">
          <ac:chgData name="Amanda Ramsey [KDC]" userId="899f89ad-1b58-4db0-bc7e-6da36b34c70a" providerId="ADAL" clId="{8F805199-91B2-4A36-A060-470F7E3A72E5}" dt="2023-05-12T19:06:31.484" v="332" actId="478"/>
          <ac:picMkLst>
            <pc:docMk/>
            <pc:sldMk cId="1285903005" sldId="343"/>
            <ac:picMk id="11" creationId="{FCDB5CB5-B094-3E08-9B33-66C8AF2DCC67}"/>
          </ac:picMkLst>
        </pc:picChg>
        <pc:picChg chg="add mod modCrop">
          <ac:chgData name="Amanda Ramsey [KDC]" userId="899f89ad-1b58-4db0-bc7e-6da36b34c70a" providerId="ADAL" clId="{8F805199-91B2-4A36-A060-470F7E3A72E5}" dt="2023-05-12T19:36:19.297" v="497" actId="1076"/>
          <ac:picMkLst>
            <pc:docMk/>
            <pc:sldMk cId="1285903005" sldId="343"/>
            <ac:picMk id="13" creationId="{33ECA81C-D708-FFB2-CC88-A8823A414B00}"/>
          </ac:picMkLst>
        </pc:picChg>
      </pc:sldChg>
      <pc:sldChg chg="addSp delSp modSp del mod">
        <pc:chgData name="Amanda Ramsey [KDC]" userId="899f89ad-1b58-4db0-bc7e-6da36b34c70a" providerId="ADAL" clId="{8F805199-91B2-4A36-A060-470F7E3A72E5}" dt="2023-05-12T19:36:25.723" v="498" actId="47"/>
        <pc:sldMkLst>
          <pc:docMk/>
          <pc:sldMk cId="1294217392" sldId="345"/>
        </pc:sldMkLst>
        <pc:spChg chg="add del mod">
          <ac:chgData name="Amanda Ramsey [KDC]" userId="899f89ad-1b58-4db0-bc7e-6da36b34c70a" providerId="ADAL" clId="{8F805199-91B2-4A36-A060-470F7E3A72E5}" dt="2023-05-12T19:33:56.119" v="463"/>
          <ac:spMkLst>
            <pc:docMk/>
            <pc:sldMk cId="1294217392" sldId="345"/>
            <ac:spMk id="2" creationId="{F4366A70-D83C-AFAD-B8E5-9C7E9485E910}"/>
          </ac:spMkLst>
        </pc:spChg>
        <pc:spChg chg="mod">
          <ac:chgData name="Amanda Ramsey [KDC]" userId="899f89ad-1b58-4db0-bc7e-6da36b34c70a" providerId="ADAL" clId="{8F805199-91B2-4A36-A060-470F7E3A72E5}" dt="2023-05-12T19:21:15.901" v="404" actId="1076"/>
          <ac:spMkLst>
            <pc:docMk/>
            <pc:sldMk cId="1294217392" sldId="345"/>
            <ac:spMk id="6" creationId="{25307113-A47A-B987-98B3-557151620D92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44" creationId="{E956620E-55B3-5027-36EC-BE406299E1E0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45" creationId="{12A22B2F-174A-1CC2-9AEF-203484896163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46" creationId="{790FEE47-347D-E0BE-C7EE-3C9A9E837E81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47" creationId="{D17C2996-D67F-3956-8853-DFB90E9B6BFA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48" creationId="{65105771-4D6A-E092-76F2-A2975F0FF86A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49" creationId="{1AA92E98-4EB2-B30A-8665-A6B88FE31574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0" creationId="{B7FE1A4B-C039-84CF-ED04-AD440511EB1D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1" creationId="{CDF2A95C-718D-FA3F-DA2E-43EF2621CDFB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2" creationId="{8D41338C-B71C-075E-BD47-E6480951EEDE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3" creationId="{F9A21C27-6DE4-157C-62DF-5685C1C128CD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4" creationId="{64DFB369-5D75-C2BD-4C02-7CE50EEB363E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5" creationId="{E1690266-C943-9241-BA8D-BC1EA6FAB146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6" creationId="{673369D5-60CC-71A8-A24A-4FF03AA2EDBE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7" creationId="{2B474915-5533-3F4F-705A-0DBF6C77EF44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58" creationId="{388DD49A-55EF-8F1A-578C-AB4B4635B2E1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0" creationId="{EAA8BE2A-2BF9-C844-CCBB-725E0713AFCE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2" creationId="{B62E3D91-3E1B-80AD-B6EE-3FE699228892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3" creationId="{E01AAC68-FBF6-5411-8319-2382059EED06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4" creationId="{0153CDC7-02CD-ABF9-EABF-AE7D273085F5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5" creationId="{7B8FB4DE-EFA8-334E-E8AD-21410491276E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6" creationId="{2CB5AA14-1D28-6B26-9812-72F4A978A0A7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7" creationId="{64C3163F-244C-BF52-1401-E2771A6DE279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8" creationId="{90CA6F18-AC19-FB06-F2C3-A182DE147C53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69" creationId="{726ABC60-D161-C28D-99AC-EE306E8C9DFD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70" creationId="{8F4ECC46-1F0B-A7EB-A5B9-2B1BAD5D7A18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71" creationId="{EC4B1AE4-C46B-1553-1504-B5FEB19E34C2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72" creationId="{67D62F80-912E-E202-78A9-A69FA7533BD4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73" creationId="{F5CD43EB-79A9-83E8-AE5D-1F88EEBFB059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74" creationId="{C91E8498-1B73-2AEA-C35B-C54FD454D5E0}"/>
          </ac:spMkLst>
        </pc:spChg>
        <pc:spChg chg="mod">
          <ac:chgData name="Amanda Ramsey [KDC]" userId="899f89ad-1b58-4db0-bc7e-6da36b34c70a" providerId="ADAL" clId="{8F805199-91B2-4A36-A060-470F7E3A72E5}" dt="2023-05-12T19:14:31.239" v="340" actId="1076"/>
          <ac:spMkLst>
            <pc:docMk/>
            <pc:sldMk cId="1294217392" sldId="345"/>
            <ac:spMk id="75" creationId="{34D05628-DC7D-D4CF-9E28-4B1808259E66}"/>
          </ac:spMkLst>
        </pc:spChg>
        <pc:grpChg chg="del mod">
          <ac:chgData name="Amanda Ramsey [KDC]" userId="899f89ad-1b58-4db0-bc7e-6da36b34c70a" providerId="ADAL" clId="{8F805199-91B2-4A36-A060-470F7E3A72E5}" dt="2023-05-12T19:14:32.609" v="341" actId="478"/>
          <ac:grpSpMkLst>
            <pc:docMk/>
            <pc:sldMk cId="1294217392" sldId="345"/>
            <ac:grpSpMk id="42" creationId="{10561C32-C1EC-1D6A-0F2C-00B3BC539930}"/>
          </ac:grpSpMkLst>
        </pc:grpChg>
        <pc:grpChg chg="mod">
          <ac:chgData name="Amanda Ramsey [KDC]" userId="899f89ad-1b58-4db0-bc7e-6da36b34c70a" providerId="ADAL" clId="{8F805199-91B2-4A36-A060-470F7E3A72E5}" dt="2023-05-12T19:14:31.239" v="340" actId="1076"/>
          <ac:grpSpMkLst>
            <pc:docMk/>
            <pc:sldMk cId="1294217392" sldId="345"/>
            <ac:grpSpMk id="59" creationId="{9B40C1B7-6320-B1EB-5EAF-1ED4BCE12309}"/>
          </ac:grpSpMkLst>
        </pc:grpChg>
        <pc:grpChg chg="mod">
          <ac:chgData name="Amanda Ramsey [KDC]" userId="899f89ad-1b58-4db0-bc7e-6da36b34c70a" providerId="ADAL" clId="{8F805199-91B2-4A36-A060-470F7E3A72E5}" dt="2023-05-12T19:14:31.239" v="340" actId="1076"/>
          <ac:grpSpMkLst>
            <pc:docMk/>
            <pc:sldMk cId="1294217392" sldId="345"/>
            <ac:grpSpMk id="61" creationId="{D6E9899B-E1A7-907D-E350-BB1AE0752DA2}"/>
          </ac:grpSpMkLst>
        </pc:grpChg>
        <pc:picChg chg="mod">
          <ac:chgData name="Amanda Ramsey [KDC]" userId="899f89ad-1b58-4db0-bc7e-6da36b34c70a" providerId="ADAL" clId="{8F805199-91B2-4A36-A060-470F7E3A72E5}" dt="2023-05-12T19:14:31.239" v="340" actId="1076"/>
          <ac:picMkLst>
            <pc:docMk/>
            <pc:sldMk cId="1294217392" sldId="345"/>
            <ac:picMk id="43" creationId="{E92D14DF-32DE-5F3D-C80E-1D7BE81F2DC3}"/>
          </ac:picMkLst>
        </pc:picChg>
      </pc:sldChg>
      <pc:sldChg chg="addSp delSp modSp new mod">
        <pc:chgData name="Amanda Ramsey [KDC]" userId="899f89ad-1b58-4db0-bc7e-6da36b34c70a" providerId="ADAL" clId="{8F805199-91B2-4A36-A060-470F7E3A72E5}" dt="2023-05-12T19:37:58.267" v="507"/>
        <pc:sldMkLst>
          <pc:docMk/>
          <pc:sldMk cId="26106170" sldId="346"/>
        </pc:sldMkLst>
        <pc:spChg chg="del">
          <ac:chgData name="Amanda Ramsey [KDC]" userId="899f89ad-1b58-4db0-bc7e-6da36b34c70a" providerId="ADAL" clId="{8F805199-91B2-4A36-A060-470F7E3A72E5}" dt="2023-05-12T18:32:17.853" v="199" actId="478"/>
          <ac:spMkLst>
            <pc:docMk/>
            <pc:sldMk cId="26106170" sldId="346"/>
            <ac:spMk id="2" creationId="{B6FF5D58-B858-E445-684D-39F08D5E655E}"/>
          </ac:spMkLst>
        </pc:spChg>
        <pc:spChg chg="del">
          <ac:chgData name="Amanda Ramsey [KDC]" userId="899f89ad-1b58-4db0-bc7e-6da36b34c70a" providerId="ADAL" clId="{8F805199-91B2-4A36-A060-470F7E3A72E5}" dt="2023-05-12T18:32:37.387" v="224" actId="478"/>
          <ac:spMkLst>
            <pc:docMk/>
            <pc:sldMk cId="26106170" sldId="346"/>
            <ac:spMk id="3" creationId="{3630CDDC-8F36-5625-E849-1F896A641A6F}"/>
          </ac:spMkLst>
        </pc:spChg>
        <pc:spChg chg="del">
          <ac:chgData name="Amanda Ramsey [KDC]" userId="899f89ad-1b58-4db0-bc7e-6da36b34c70a" providerId="ADAL" clId="{8F805199-91B2-4A36-A060-470F7E3A72E5}" dt="2023-05-12T18:32:38.003" v="225" actId="478"/>
          <ac:spMkLst>
            <pc:docMk/>
            <pc:sldMk cId="26106170" sldId="346"/>
            <ac:spMk id="4" creationId="{82908A53-2CDC-6EF9-1947-A10234366D98}"/>
          </ac:spMkLst>
        </pc:spChg>
        <pc:spChg chg="add mod">
          <ac:chgData name="Amanda Ramsey [KDC]" userId="899f89ad-1b58-4db0-bc7e-6da36b34c70a" providerId="ADAL" clId="{8F805199-91B2-4A36-A060-470F7E3A72E5}" dt="2023-05-12T18:59:29.149" v="291" actId="404"/>
          <ac:spMkLst>
            <pc:docMk/>
            <pc:sldMk cId="26106170" sldId="346"/>
            <ac:spMk id="5" creationId="{5A0B3AF4-75C5-A1F1-A0F6-4141A2833EC7}"/>
          </ac:spMkLst>
        </pc:spChg>
        <pc:graphicFrameChg chg="add mod">
          <ac:chgData name="Amanda Ramsey [KDC]" userId="899f89ad-1b58-4db0-bc7e-6da36b34c70a" providerId="ADAL" clId="{8F805199-91B2-4A36-A060-470F7E3A72E5}" dt="2023-05-12T18:33:26.245" v="232"/>
          <ac:graphicFrameMkLst>
            <pc:docMk/>
            <pc:sldMk cId="26106170" sldId="346"/>
            <ac:graphicFrameMk id="6" creationId="{E128E4D0-DC16-D755-2151-06ED1EAFADE7}"/>
          </ac:graphicFrameMkLst>
        </pc:graphicFrameChg>
        <pc:graphicFrameChg chg="add mod">
          <ac:chgData name="Amanda Ramsey [KDC]" userId="899f89ad-1b58-4db0-bc7e-6da36b34c70a" providerId="ADAL" clId="{8F805199-91B2-4A36-A060-470F7E3A72E5}" dt="2023-05-12T19:37:58.267" v="507"/>
          <ac:graphicFrameMkLst>
            <pc:docMk/>
            <pc:sldMk cId="26106170" sldId="346"/>
            <ac:graphicFrameMk id="7" creationId="{E128E4D0-DC16-D755-2151-06ED1EAFADE7}"/>
          </ac:graphicFrameMkLst>
        </pc:graphicFrameChg>
        <pc:graphicFrameChg chg="add del mod">
          <ac:chgData name="Amanda Ramsey [KDC]" userId="899f89ad-1b58-4db0-bc7e-6da36b34c70a" providerId="ADAL" clId="{8F805199-91B2-4A36-A060-470F7E3A72E5}" dt="2023-05-12T19:34:35.920" v="477" actId="21"/>
          <ac:graphicFrameMkLst>
            <pc:docMk/>
            <pc:sldMk cId="26106170" sldId="346"/>
            <ac:graphicFrameMk id="8" creationId="{85C6703F-54C1-9549-05A3-B547E9873FB4}"/>
          </ac:graphicFrameMkLst>
        </pc:graphicFrameChg>
      </pc:sldChg>
      <pc:sldChg chg="new del">
        <pc:chgData name="Amanda Ramsey [KDC]" userId="899f89ad-1b58-4db0-bc7e-6da36b34c70a" providerId="ADAL" clId="{8F805199-91B2-4A36-A060-470F7E3A72E5}" dt="2023-05-12T19:21:11.284" v="403" actId="47"/>
        <pc:sldMkLst>
          <pc:docMk/>
          <pc:sldMk cId="1839962203" sldId="347"/>
        </pc:sldMkLst>
      </pc:sldChg>
      <pc:sldChg chg="addSp modSp new mod ord">
        <pc:chgData name="Amanda Ramsey [KDC]" userId="899f89ad-1b58-4db0-bc7e-6da36b34c70a" providerId="ADAL" clId="{8F805199-91B2-4A36-A060-470F7E3A72E5}" dt="2023-05-12T19:21:03.201" v="402" actId="20577"/>
        <pc:sldMkLst>
          <pc:docMk/>
          <pc:sldMk cId="879826619" sldId="348"/>
        </pc:sldMkLst>
        <pc:spChg chg="add mod">
          <ac:chgData name="Amanda Ramsey [KDC]" userId="899f89ad-1b58-4db0-bc7e-6da36b34c70a" providerId="ADAL" clId="{8F805199-91B2-4A36-A060-470F7E3A72E5}" dt="2023-05-12T19:21:03.201" v="402" actId="20577"/>
          <ac:spMkLst>
            <pc:docMk/>
            <pc:sldMk cId="879826619" sldId="348"/>
            <ac:spMk id="4" creationId="{896D24CC-D426-5DC5-6D59-E4600F543FD6}"/>
          </ac:spMkLst>
        </pc:spChg>
        <pc:picChg chg="add mod">
          <ac:chgData name="Amanda Ramsey [KDC]" userId="899f89ad-1b58-4db0-bc7e-6da36b34c70a" providerId="ADAL" clId="{8F805199-91B2-4A36-A060-470F7E3A72E5}" dt="2023-05-12T19:20:37.152" v="374" actId="1076"/>
          <ac:picMkLst>
            <pc:docMk/>
            <pc:sldMk cId="879826619" sldId="348"/>
            <ac:picMk id="2" creationId="{EADFBC50-B216-4643-CEC7-0D1E170DCA2C}"/>
          </ac:picMkLst>
        </pc:picChg>
      </pc:sldChg>
      <pc:sldChg chg="addSp modSp new mod">
        <pc:chgData name="Amanda Ramsey [KDC]" userId="899f89ad-1b58-4db0-bc7e-6da36b34c70a" providerId="ADAL" clId="{8F805199-91B2-4A36-A060-470F7E3A72E5}" dt="2023-05-12T19:40:35.404" v="534"/>
        <pc:sldMkLst>
          <pc:docMk/>
          <pc:sldMk cId="466227008" sldId="349"/>
        </pc:sldMkLst>
        <pc:graphicFrameChg chg="add mod">
          <ac:chgData name="Amanda Ramsey [KDC]" userId="899f89ad-1b58-4db0-bc7e-6da36b34c70a" providerId="ADAL" clId="{8F805199-91B2-4A36-A060-470F7E3A72E5}" dt="2023-05-12T19:40:35.404" v="534"/>
          <ac:graphicFrameMkLst>
            <pc:docMk/>
            <pc:sldMk cId="466227008" sldId="349"/>
            <ac:graphicFrameMk id="2" creationId="{178CE6B9-FCD0-F2B6-19B3-9D7577DD8F6F}"/>
          </ac:graphicFrameMkLst>
        </pc:graphicFrameChg>
      </pc:sldChg>
      <pc:sldChg chg="addSp delSp modSp new mod">
        <pc:chgData name="Amanda Ramsey [KDC]" userId="899f89ad-1b58-4db0-bc7e-6da36b34c70a" providerId="ADAL" clId="{8F805199-91B2-4A36-A060-470F7E3A72E5}" dt="2023-05-12T19:42:15.168" v="716" actId="20577"/>
        <pc:sldMkLst>
          <pc:docMk/>
          <pc:sldMk cId="3396909653" sldId="350"/>
        </pc:sldMkLst>
        <pc:spChg chg="add mod">
          <ac:chgData name="Amanda Ramsey [KDC]" userId="899f89ad-1b58-4db0-bc7e-6da36b34c70a" providerId="ADAL" clId="{8F805199-91B2-4A36-A060-470F7E3A72E5}" dt="2023-05-12T19:42:12.669" v="715" actId="20577"/>
          <ac:spMkLst>
            <pc:docMk/>
            <pc:sldMk cId="3396909653" sldId="350"/>
            <ac:spMk id="4" creationId="{EFA5CC28-0A98-5C74-1BBC-0F967BED75E2}"/>
          </ac:spMkLst>
        </pc:spChg>
        <pc:spChg chg="add mod">
          <ac:chgData name="Amanda Ramsey [KDC]" userId="899f89ad-1b58-4db0-bc7e-6da36b34c70a" providerId="ADAL" clId="{8F805199-91B2-4A36-A060-470F7E3A72E5}" dt="2023-05-12T19:42:15.168" v="716" actId="20577"/>
          <ac:spMkLst>
            <pc:docMk/>
            <pc:sldMk cId="3396909653" sldId="350"/>
            <ac:spMk id="5" creationId="{1D1144D8-ABA7-8FF2-F118-F028228325D3}"/>
          </ac:spMkLst>
        </pc:spChg>
        <pc:graphicFrameChg chg="add del mod">
          <ac:chgData name="Amanda Ramsey [KDC]" userId="899f89ad-1b58-4db0-bc7e-6da36b34c70a" providerId="ADAL" clId="{8F805199-91B2-4A36-A060-470F7E3A72E5}" dt="2023-05-12T19:38:05.616" v="510"/>
          <ac:graphicFrameMkLst>
            <pc:docMk/>
            <pc:sldMk cId="3396909653" sldId="350"/>
            <ac:graphicFrameMk id="2" creationId="{91B55D82-6BC4-EB56-5352-3542AC07A8B9}"/>
          </ac:graphicFrameMkLst>
        </pc:graphicFrameChg>
        <pc:graphicFrameChg chg="add del mod">
          <ac:chgData name="Amanda Ramsey [KDC]" userId="899f89ad-1b58-4db0-bc7e-6da36b34c70a" providerId="ADAL" clId="{8F805199-91B2-4A36-A060-470F7E3A72E5}" dt="2023-05-12T19:38:13.098" v="513"/>
          <ac:graphicFrameMkLst>
            <pc:docMk/>
            <pc:sldMk cId="3396909653" sldId="350"/>
            <ac:graphicFrameMk id="3" creationId="{04ADDCBD-0FBA-8F81-88A9-FE9AEB74D74C}"/>
          </ac:graphicFrameMkLst>
        </pc:graphicFrameChg>
      </pc:sldChg>
    </pc:docChg>
  </pc:docChgLst>
  <pc:docChgLst>
    <pc:chgData name="Amanda Ramsey [KDC]" userId="899f89ad-1b58-4db0-bc7e-6da36b34c70a" providerId="ADAL" clId="{92A30D10-1F09-490A-9434-004B0F26E33D}"/>
    <pc:docChg chg="modSld">
      <pc:chgData name="Amanda Ramsey [KDC]" userId="899f89ad-1b58-4db0-bc7e-6da36b34c70a" providerId="ADAL" clId="{92A30D10-1F09-490A-9434-004B0F26E33D}" dt="2023-07-17T18:22:14.344" v="20"/>
      <pc:docMkLst>
        <pc:docMk/>
      </pc:docMkLst>
      <pc:sldChg chg="modSp mod">
        <pc:chgData name="Amanda Ramsey [KDC]" userId="899f89ad-1b58-4db0-bc7e-6da36b34c70a" providerId="ADAL" clId="{92A30D10-1F09-490A-9434-004B0F26E33D}" dt="2023-07-17T18:22:14.344" v="20"/>
        <pc:sldMkLst>
          <pc:docMk/>
          <pc:sldMk cId="26106170" sldId="346"/>
        </pc:sldMkLst>
        <pc:spChg chg="mod">
          <ac:chgData name="Amanda Ramsey [KDC]" userId="899f89ad-1b58-4db0-bc7e-6da36b34c70a" providerId="ADAL" clId="{92A30D10-1F09-490A-9434-004B0F26E33D}" dt="2023-07-17T18:22:02.182" v="16" actId="20577"/>
          <ac:spMkLst>
            <pc:docMk/>
            <pc:sldMk cId="26106170" sldId="346"/>
            <ac:spMk id="5" creationId="{5A0B3AF4-75C5-A1F1-A0F6-4141A2833EC7}"/>
          </ac:spMkLst>
        </pc:spChg>
        <pc:graphicFrameChg chg="mod">
          <ac:chgData name="Amanda Ramsey [KDC]" userId="899f89ad-1b58-4db0-bc7e-6da36b34c70a" providerId="ADAL" clId="{92A30D10-1F09-490A-9434-004B0F26E33D}" dt="2023-07-17T18:22:14.344" v="20"/>
          <ac:graphicFrameMkLst>
            <pc:docMk/>
            <pc:sldMk cId="26106170" sldId="346"/>
            <ac:graphicFrameMk id="7" creationId="{E128E4D0-DC16-D755-2151-06ED1EAFADE7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AppData\Local\Microsoft\Windows\INetCache\Content.Outlook\AYCY9LUU\Enroll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AppData\Local\Microsoft\Windows\INetCache\Content.Outlook\AYCY9LUU\Enroll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jr0000\AppData\Local\Microsoft\Windows\INetCache\Content.Outlook\AYCY9LUU\Enrollmen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280725741982203E-4"/>
          <c:y val="5.2333298788591297E-3"/>
          <c:w val="0.95905684796931345"/>
          <c:h val="0.93259711238695719"/>
        </c:manualLayout>
      </c:layout>
      <c:pie3DChart>
        <c:varyColors val="1"/>
        <c:ser>
          <c:idx val="0"/>
          <c:order val="0"/>
          <c:tx>
            <c:strRef>
              <c:f>Sheet1!$A$14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tint val="77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77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A82-40EA-98B0-53D695EE005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shade val="76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A82-40EA-98B0-53D695EE0054}"/>
              </c:ext>
            </c:extLst>
          </c:dPt>
          <c:dLbls>
            <c:dLbl>
              <c:idx val="0"/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82-40EA-98B0-53D695EE0054}"/>
                </c:ext>
              </c:extLst>
            </c:dLbl>
            <c:dLbl>
              <c:idx val="1"/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82-40EA-98B0-53D695EE00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Sheet1!$B$13:$C$13</c:f>
              <c:strCache>
                <c:ptCount val="2"/>
                <c:pt idx="0">
                  <c:v>Control</c:v>
                </c:pt>
                <c:pt idx="1">
                  <c:v>Treatment</c:v>
                </c:pt>
              </c:strCache>
            </c:strRef>
          </c:cat>
          <c:val>
            <c:numRef>
              <c:f>Sheet1!$B$14:$C$14</c:f>
              <c:numCache>
                <c:formatCode>General</c:formatCode>
                <c:ptCount val="2"/>
                <c:pt idx="0">
                  <c:v>104</c:v>
                </c:pt>
                <c:pt idx="1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82-40EA-98B0-53D695EE005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76778762619041E-2"/>
          <c:y val="7.9995643085832652E-2"/>
          <c:w val="0.93374951200870959"/>
          <c:h val="0.67807681760193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Sheet2!$F$2</c:f>
              <c:strCache>
                <c:ptCount val="1"/>
                <c:pt idx="0">
                  <c:v>TUKHS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Sheet2!$G$2:$K$2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E-4F16-91B7-0C2A39ACECD4}"/>
            </c:ext>
          </c:extLst>
        </c:ser>
        <c:ser>
          <c:idx val="1"/>
          <c:order val="1"/>
          <c:tx>
            <c:strRef>
              <c:f>Sheet2!$F$3</c:f>
              <c:strCache>
                <c:ptCount val="1"/>
                <c:pt idx="0">
                  <c:v>SVH-Topeka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Sheet2!$G$3:$K$3</c:f>
              <c:numCache>
                <c:formatCode>General</c:formatCode>
                <c:ptCount val="5"/>
                <c:pt idx="0">
                  <c:v>11</c:v>
                </c:pt>
                <c:pt idx="1">
                  <c:v>4</c:v>
                </c:pt>
                <c:pt idx="2">
                  <c:v>11</c:v>
                </c:pt>
                <c:pt idx="3">
                  <c:v>10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E-4F16-91B7-0C2A39ACECD4}"/>
            </c:ext>
          </c:extLst>
        </c:ser>
        <c:ser>
          <c:idx val="2"/>
          <c:order val="2"/>
          <c:tx>
            <c:strRef>
              <c:f>Sheet2!$F$4</c:f>
              <c:strCache>
                <c:ptCount val="1"/>
                <c:pt idx="0">
                  <c:v>SVH-Emporia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Sheet2!$G$4:$K$4</c:f>
              <c:numCache>
                <c:formatCode>General</c:formatCode>
                <c:ptCount val="5"/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4E-4F16-91B7-0C2A39ACECD4}"/>
            </c:ext>
          </c:extLst>
        </c:ser>
        <c:ser>
          <c:idx val="3"/>
          <c:order val="3"/>
          <c:tx>
            <c:strRef>
              <c:f>Sheet2!$F$5</c:f>
              <c:strCache>
                <c:ptCount val="1"/>
                <c:pt idx="0">
                  <c:v>KCIC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Sheet2!$G$5:$K$5</c:f>
              <c:numCache>
                <c:formatCode>General</c:formatCode>
                <c:ptCount val="5"/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4E-4F16-91B7-0C2A39ACECD4}"/>
            </c:ext>
          </c:extLst>
        </c:ser>
        <c:ser>
          <c:idx val="4"/>
          <c:order val="4"/>
          <c:tx>
            <c:strRef>
              <c:f>Sheet2!$F$6</c:f>
              <c:strCache>
                <c:ptCount val="1"/>
                <c:pt idx="0">
                  <c:v>AVC-Wichita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Sheet2!$G$6:$K$6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5</c:v>
                </c:pt>
                <c:pt idx="3">
                  <c:v>20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4E-4F16-91B7-0C2A39ACECD4}"/>
            </c:ext>
          </c:extLst>
        </c:ser>
        <c:ser>
          <c:idx val="5"/>
          <c:order val="5"/>
          <c:tx>
            <c:strRef>
              <c:f>Sheet2!$F$7</c:f>
              <c:strCache>
                <c:ptCount val="1"/>
                <c:pt idx="0">
                  <c:v>AVC-Pittsburg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Sheet2!$G$7:$K$7</c:f>
              <c:numCache>
                <c:formatCode>General</c:formatCode>
                <c:ptCount val="5"/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4E-4F16-91B7-0C2A39ACECD4}"/>
            </c:ext>
          </c:extLst>
        </c:ser>
        <c:ser>
          <c:idx val="6"/>
          <c:order val="6"/>
          <c:tx>
            <c:strRef>
              <c:f>Sheet2!$F$8</c:f>
              <c:strCache>
                <c:ptCount val="1"/>
                <c:pt idx="0">
                  <c:v>AVC-Manhattan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Sheet2!$G$8:$K$8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4E-4F16-91B7-0C2A39ACE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810546016"/>
        <c:axId val="810541440"/>
      </c:barChart>
      <c:lineChart>
        <c:grouping val="standard"/>
        <c:varyColors val="0"/>
        <c:ser>
          <c:idx val="7"/>
          <c:order val="7"/>
          <c:tx>
            <c:strRef>
              <c:f>Sheet2!$F$9</c:f>
              <c:strCache>
                <c:ptCount val="1"/>
                <c:pt idx="0">
                  <c:v>Totals 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Sheet2!$G$1:$K$1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 </c:v>
                </c:pt>
                <c:pt idx="3">
                  <c:v>April </c:v>
                </c:pt>
                <c:pt idx="4">
                  <c:v>May</c:v>
                </c:pt>
              </c:strCache>
            </c:strRef>
          </c:cat>
          <c:val>
            <c:numRef>
              <c:f>Sheet2!$G$9:$K$9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31</c:v>
                </c:pt>
                <c:pt idx="3">
                  <c:v>48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4E-4F16-91B7-0C2A39ACE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0546016"/>
        <c:axId val="810541440"/>
      </c:lineChart>
      <c:catAx>
        <c:axId val="81054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0541440"/>
        <c:crosses val="autoZero"/>
        <c:auto val="1"/>
        <c:lblAlgn val="ctr"/>
        <c:lblOffset val="100"/>
        <c:noMultiLvlLbl val="0"/>
      </c:catAx>
      <c:valAx>
        <c:axId val="81054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05460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4400" dirty="0">
                <a:latin typeface="Arial Black" panose="020B0A04020102020204" pitchFamily="34" charset="0"/>
              </a:rPr>
              <a:t>Provider Recruitment</a:t>
            </a:r>
          </a:p>
        </c:rich>
      </c:tx>
      <c:layout>
        <c:manualLayout>
          <c:xMode val="edge"/>
          <c:yMode val="edge"/>
          <c:x val="0.12517473118279571"/>
          <c:y val="8.379888268156424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76BF-49E4-9520-A1B8DE4215FB}"/>
              </c:ext>
            </c:extLst>
          </c:dPt>
          <c:dPt>
            <c:idx val="1"/>
            <c:bubble3D val="0"/>
            <c:spPr>
              <a:solidFill>
                <a:schemeClr val="accent6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76BF-49E4-9520-A1B8DE4215FB}"/>
              </c:ext>
            </c:extLst>
          </c:dPt>
          <c:dLbls>
            <c:dLbl>
              <c:idx val="0"/>
              <c:layout>
                <c:manualLayout>
                  <c:x val="-0.11986178139022945"/>
                  <c:y val="-0.19519647274306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BF-49E4-9520-A1B8DE4215FB}"/>
                </c:ext>
              </c:extLst>
            </c:dLbl>
            <c:dLbl>
              <c:idx val="1"/>
              <c:layout>
                <c:manualLayout>
                  <c:x val="8.9565659131318212E-2"/>
                  <c:y val="8.99280575539568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BF-49E4-9520-A1B8DE4215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Sheet1!$A$16:$B$16</c:f>
              <c:strCache>
                <c:ptCount val="2"/>
                <c:pt idx="0">
                  <c:v>RETAIN Providers</c:v>
                </c:pt>
                <c:pt idx="1">
                  <c:v>Provider Openings</c:v>
                </c:pt>
              </c:strCache>
            </c:strRef>
          </c:cat>
          <c:val>
            <c:numRef>
              <c:f>Sheet1!$A$17:$B$17</c:f>
              <c:numCache>
                <c:formatCode>General</c:formatCode>
                <c:ptCount val="2"/>
                <c:pt idx="0">
                  <c:v>190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BF-49E4-9520-A1B8DE4215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C615AC-EF75-7E59-E36D-E6D7974594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DC373-EB2B-8CD4-EEF7-29EE7674F5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99E02-69CB-4FAA-83A5-6464E5447A29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6BD1C-9859-802F-EB07-7AF01079C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2E3F4-2C9C-6419-5321-69BC0A417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104C6-B8F6-42CC-95BF-6B1DD362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6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9F9A2-C18B-4030-8855-9E0FB6566670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9D3B2-1FE5-4FF5-8CE5-82DE586C6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26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833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D836650-88C8-4EDF-A830-F789BDBB9821}" type="datetime1">
              <a:rPr lang="en-US" smtClean="0"/>
              <a:t>7/17/2023</a:t>
            </a:fld>
            <a:endParaRPr lang="en-US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2FAB5-7DCE-71B1-A0FD-155AF8D14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32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7AD11AE-931A-48D5-A5BB-3669A912F6FB}" type="datetime1">
              <a:rPr lang="en-US" smtClean="0"/>
              <a:t>7/17/2023</a:t>
            </a:fld>
            <a:endParaRPr lang="en-US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EC5AD57-4674-4903-8161-2ABC225FAD5E}" type="datetime1">
              <a:rPr lang="en-US" smtClean="0"/>
              <a:t>7/17/2023</a:t>
            </a:fld>
            <a:endParaRPr lang="en-US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255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8324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5884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184DA70-C731-4C70-880D-CCD4705E623C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570AD5-F50D-75A4-B5F1-4A60C927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287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669AF7-7BEB-44E4-9852-375E34362B5B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556CA-82B7-726C-BB0A-C4D80E1C71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6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AAAC38D-0552-4C82-B593-E6124DFADBE2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52" name="Google Shape;5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7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9667345-2558-425A-8533-9BFDBCE15005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2BEA474-078D-4E9B-9B14-09A87B19DC46}" type="datetime1">
              <a:rPr lang="en-US" smtClean="0"/>
              <a:t>7/17/2023</a:t>
            </a:fld>
            <a:endParaRPr lang="en-US" dirty="0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20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186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6512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409E727-2DE5-9687-BCAF-B09A1A68A8B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637320" y="6078814"/>
            <a:ext cx="6554680" cy="779186"/>
          </a:xfrm>
          <a:prstGeom prst="rect">
            <a:avLst/>
          </a:prstGeom>
        </p:spPr>
      </p:pic>
    </p:spTree>
    <p:custDataLst>
      <p:tags r:id="rId9"/>
    </p:custDataLst>
    <p:extLst>
      <p:ext uri="{BB962C8B-B14F-4D97-AF65-F5344CB8AC3E}">
        <p14:creationId xmlns:p14="http://schemas.microsoft.com/office/powerpoint/2010/main" val="311074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</p:spTree>
    <p:custDataLst>
      <p:tags r:id="rId10"/>
    </p:custDataLst>
    <p:extLst>
      <p:ext uri="{BB962C8B-B14F-4D97-AF65-F5344CB8AC3E}">
        <p14:creationId xmlns:p14="http://schemas.microsoft.com/office/powerpoint/2010/main" val="293076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C7D77-8D61-7791-BC90-1094F02C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930EC8-2B44-4E0F-92EB-BCE8C7949D5D}" type="slidenum">
              <a:rPr lang="en-US" smtClean="0"/>
              <a:t>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103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A14C-7FEA-6AE2-6AA6-07960B57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  <a:t>Program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E33DC-ACE8-311B-5555-E44508373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025"/>
            <a:ext cx="10515600" cy="4211584"/>
          </a:xfrm>
        </p:spPr>
        <p:txBody>
          <a:bodyPr numCol="2">
            <a:normAutofit fontScale="70000" lnSpcReduction="20000"/>
          </a:bodyPr>
          <a:lstStyle/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Department of Commerce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WorkforceONE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Heartland 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Partnership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Alliance of South-Central Kansas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Southeast KANSASWORKS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Ascension Via Christi Health System 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Stormont Vail Health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University of Kansas Health System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Clinical Improvement Collaborative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Administration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Mid-America Coalition on Health Care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Business Group on Health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State Council of SHRM (Society of Human Resource Management)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Health and Environment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</a:rPr>
              <a:t>Kansas Rehabilitation Services (VR)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University of Kansas Medical Center Research Institute </a:t>
            </a:r>
          </a:p>
          <a:p>
            <a:pPr marL="11430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020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15CC-3CF8-12F4-1CA8-BA95C395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Update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9820B9-152A-F3BE-20E4-1F3238E9349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Enrollment, Participation and Outcomes to Date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Expansion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Outreach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Feedback and Continuous Improvements</a:t>
            </a:r>
          </a:p>
          <a:p>
            <a:endParaRPr lang="en-US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78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5CC28-0A98-5C74-1BBC-0F967BED75E2}"/>
              </a:ext>
            </a:extLst>
          </p:cNvPr>
          <p:cNvSpPr txBox="1"/>
          <p:nvPr/>
        </p:nvSpPr>
        <p:spPr>
          <a:xfrm>
            <a:off x="394291" y="3861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Welcome New Staff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144D8-ABA7-8FF2-F118-F028228325D3}"/>
              </a:ext>
            </a:extLst>
          </p:cNvPr>
          <p:cNvSpPr txBox="1"/>
          <p:nvPr/>
        </p:nvSpPr>
        <p:spPr>
          <a:xfrm>
            <a:off x="1493520" y="1493520"/>
            <a:ext cx="9113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Leanne Garner</a:t>
            </a:r>
          </a:p>
          <a:p>
            <a:r>
              <a:rPr lang="en-US" dirty="0"/>
              <a:t>Jeana Payne</a:t>
            </a:r>
          </a:p>
          <a:p>
            <a:r>
              <a:rPr lang="en-US" dirty="0"/>
              <a:t>Theresa Finley</a:t>
            </a:r>
          </a:p>
          <a:p>
            <a:r>
              <a:rPr lang="en-US" dirty="0"/>
              <a:t>Barbara Whitney</a:t>
            </a:r>
          </a:p>
          <a:p>
            <a:r>
              <a:rPr lang="en-US" dirty="0"/>
              <a:t>Kendall Runnebaum</a:t>
            </a:r>
          </a:p>
          <a:p>
            <a:r>
              <a:rPr lang="en-US"/>
              <a:t>Kendra Lawless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0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0B3AF4-75C5-A1F1-A0F6-4141A2833EC7}"/>
              </a:ext>
            </a:extLst>
          </p:cNvPr>
          <p:cNvSpPr txBox="1"/>
          <p:nvPr/>
        </p:nvSpPr>
        <p:spPr>
          <a:xfrm>
            <a:off x="493614" y="182953"/>
            <a:ext cx="114034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through 7/17/2023</a:t>
            </a:r>
          </a:p>
          <a:p>
            <a:pPr algn="ctr"/>
            <a:r>
              <a:rPr lang="en-US" sz="2400" kern="0" dirty="0">
                <a:latin typeface="Arial Black" panose="020B0A04020102020204" pitchFamily="34" charset="0"/>
                <a:cs typeface="Calibri" panose="020F0502020204030204" pitchFamily="34" charset="0"/>
              </a:rPr>
              <a:t>342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128E4D0-DC16-D755-2151-06ED1EAFAD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536497"/>
              </p:ext>
            </p:extLst>
          </p:nvPr>
        </p:nvGraphicFramePr>
        <p:xfrm>
          <a:off x="2523104" y="1717097"/>
          <a:ext cx="7414526" cy="3907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0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DFBC50-B216-4643-CEC7-0D1E170DC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42" y="1243174"/>
            <a:ext cx="8434368" cy="45719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6D24CC-D426-5DC5-6D59-E4600F543FD6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by County</a:t>
            </a:r>
          </a:p>
        </p:txBody>
      </p:sp>
    </p:spTree>
    <p:extLst>
      <p:ext uri="{BB962C8B-B14F-4D97-AF65-F5344CB8AC3E}">
        <p14:creationId xmlns:p14="http://schemas.microsoft.com/office/powerpoint/2010/main" val="87982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974871-0297-E94D-75E7-B9D31D18F21E}"/>
              </a:ext>
            </a:extLst>
          </p:cNvPr>
          <p:cNvSpPr txBox="1"/>
          <p:nvPr/>
        </p:nvSpPr>
        <p:spPr>
          <a:xfrm>
            <a:off x="493614" y="1829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by Month for 2023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12DFA7B-E4A7-0E0C-80C8-9908565537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9829"/>
              </p:ext>
            </p:extLst>
          </p:nvPr>
        </p:nvGraphicFramePr>
        <p:xfrm>
          <a:off x="1597637" y="1014129"/>
          <a:ext cx="9195371" cy="4605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054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78CE6B9-FCD0-F2B6-19B3-9D7577DD8F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421299"/>
              </p:ext>
            </p:extLst>
          </p:nvPr>
        </p:nvGraphicFramePr>
        <p:xfrm>
          <a:off x="1371600" y="406400"/>
          <a:ext cx="9448800" cy="529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6227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05ECFD-55DF-0451-1E25-BC8DBD633D33}"/>
              </a:ext>
            </a:extLst>
          </p:cNvPr>
          <p:cNvSpPr txBox="1"/>
          <p:nvPr/>
        </p:nvSpPr>
        <p:spPr>
          <a:xfrm>
            <a:off x="872482" y="404180"/>
            <a:ext cx="8200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Annual Summit	 </a:t>
            </a:r>
          </a:p>
        </p:txBody>
      </p:sp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3ECA81C-D708-FFB2-CC88-A8823A414B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4" b="5894"/>
          <a:stretch/>
        </p:blipFill>
        <p:spPr>
          <a:xfrm>
            <a:off x="1361440" y="1171745"/>
            <a:ext cx="9259562" cy="45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03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463D-92FA-5706-927E-B26FF1E1797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kern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DF6032-7802-DC6A-0979-32949C68BA16}"/>
              </a:ext>
            </a:extLst>
          </p:cNvPr>
          <p:cNvSpPr txBox="1">
            <a:spLocks/>
          </p:cNvSpPr>
          <p:nvPr/>
        </p:nvSpPr>
        <p:spPr>
          <a:xfrm>
            <a:off x="762000" y="405245"/>
            <a:ext cx="10515600" cy="1053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kern="0" dirty="0">
                <a:latin typeface="Arial Black" panose="020B0A04020102020204" pitchFamily="34" charset="0"/>
                <a:cs typeface="Calibri" panose="020F0502020204030204" pitchFamily="34" charset="0"/>
              </a:rPr>
              <a:t>Outreach</a:t>
            </a:r>
            <a:endParaRPr lang="en-US" sz="2400" kern="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54ADAB-B15C-7942-1E36-18BE6C838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9191"/>
            <a:ext cx="5181600" cy="4677772"/>
          </a:xfrm>
        </p:spPr>
        <p:txBody>
          <a:bodyPr>
            <a:normAutofit/>
          </a:bodyPr>
          <a:lstStyle/>
          <a:p>
            <a:pPr marL="117475" lvl="1" indent="0" algn="ctr">
              <a:buNone/>
            </a:pPr>
            <a:r>
              <a:rPr lang="en-US" sz="3200" b="1" u="sng" kern="0" dirty="0">
                <a:latin typeface="Calibri" panose="020F0502020204030204" pitchFamily="34" charset="0"/>
                <a:cs typeface="Calibri" panose="020F0502020204030204" pitchFamily="34" charset="0"/>
              </a:rPr>
              <a:t>Past Events</a:t>
            </a:r>
          </a:p>
          <a:p>
            <a:pPr marL="457200" lvl="1" indent="-339725">
              <a:buFont typeface="Arial" panose="020B0604020202020204" pitchFamily="34" charset="0"/>
              <a:buChar char="•"/>
            </a:pPr>
            <a:r>
              <a:rPr lang="en-US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Wichita Chamber of Commerce</a:t>
            </a:r>
          </a:p>
          <a:p>
            <a:pPr marL="457200" lvl="1" indent="-33972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Behavioral Health Symposium</a:t>
            </a:r>
          </a:p>
          <a:p>
            <a:pPr marL="457200" lvl="1" indent="-339725">
              <a:buFont typeface="Arial" panose="020B0604020202020204" pitchFamily="34" charset="0"/>
              <a:buChar char="•"/>
            </a:pPr>
            <a:endParaRPr lang="en-US" sz="2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 algn="ctr">
              <a:buNone/>
            </a:pPr>
            <a:r>
              <a:rPr lang="en-US" sz="3200" b="1" u="sng" kern="0" dirty="0">
                <a:latin typeface="Calibri" panose="020F0502020204030204" pitchFamily="34" charset="0"/>
                <a:cs typeface="Calibri" panose="020F0502020204030204" pitchFamily="34" charset="0"/>
              </a:rPr>
              <a:t>Upcoming Events </a:t>
            </a:r>
            <a:endParaRPr lang="en-US" sz="3200" b="1" u="sng" kern="0" dirty="0"/>
          </a:p>
          <a:p>
            <a:r>
              <a:rPr lang="en-US" dirty="0"/>
              <a:t>The 2023 Workforce Development &amp; Education Summit (WDES)</a:t>
            </a:r>
          </a:p>
          <a:p>
            <a:pPr marL="117475" lvl="1" indent="0">
              <a:buNone/>
            </a:pPr>
            <a:endParaRPr lang="en-US" sz="28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9468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6"/>
          <p:cNvSpPr/>
          <p:nvPr/>
        </p:nvSpPr>
        <p:spPr>
          <a:xfrm>
            <a:off x="0" y="6078828"/>
            <a:ext cx="12192000" cy="779172"/>
          </a:xfrm>
          <a:prstGeom prst="rect">
            <a:avLst/>
          </a:prstGeom>
          <a:solidFill>
            <a:srgbClr val="0D243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0" y="5872768"/>
            <a:ext cx="12192000" cy="231819"/>
          </a:xfrm>
          <a:prstGeom prst="rect">
            <a:avLst/>
          </a:prstGeom>
          <a:solidFill>
            <a:srgbClr val="2E75B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7" name="Google Shape;417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31871" y="6203284"/>
            <a:ext cx="1687531" cy="59963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6"/>
          <p:cNvSpPr txBox="1"/>
          <p:nvPr/>
        </p:nvSpPr>
        <p:spPr>
          <a:xfrm>
            <a:off x="309092" y="477421"/>
            <a:ext cx="11462197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D2436"/>
                </a:solidFill>
                <a:latin typeface="Arial Black"/>
                <a:ea typeface="Arial Black"/>
                <a:cs typeface="Arial Black"/>
                <a:sym typeface="Arial Black"/>
              </a:rPr>
              <a:t>Stormont Vail Health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D2436"/>
                </a:solidFill>
                <a:latin typeface="Arial Black"/>
                <a:ea typeface="Arial Black"/>
                <a:cs typeface="Arial Black"/>
                <a:sym typeface="Arial Black"/>
              </a:rPr>
              <a:t>EMR Screening </a:t>
            </a:r>
          </a:p>
          <a:p>
            <a:pPr algn="ctr"/>
            <a:r>
              <a:rPr lang="en-US" sz="1600" kern="0" dirty="0">
                <a:latin typeface="+mj-lt"/>
                <a:cs typeface="Calibri" panose="020F0502020204030204" pitchFamily="34" charset="0"/>
              </a:rPr>
              <a:t>Continuous Improvements Efforts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D1D27-9529-4E7E-B486-179E3D2CF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092" y="2123768"/>
            <a:ext cx="5181600" cy="3748999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Daily </a:t>
            </a:r>
            <a:r>
              <a:rPr lang="en-US" sz="20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0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ask performed by 1 FTE</a:t>
            </a: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~800 encounters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0-15 potential candidates per day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Those leads are then messaged through our secure system in EPIC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Once both interest and eligibility are confirmed, the provider is contacted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date, 58% of our enrollees came from screening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YTD, 92% of our enrollees came from screening</a:t>
            </a:r>
            <a:endParaRPr lang="en-US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EE27E-57CF-4967-AD93-A413CF90AA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0" y="2123768"/>
            <a:ext cx="5550691" cy="3749000"/>
          </a:xfrm>
        </p:spPr>
        <p:txBody>
          <a:bodyPr>
            <a:normAutofit/>
          </a:bodyPr>
          <a:lstStyle/>
          <a:p>
            <a:pPr marL="342900" lvl="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Future of our screening</a:t>
            </a: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Prescreening future scheduled appointments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Expanded screening of existing report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/>
              <a:t>Monitoring and follow up of messages that have gone unread</a:t>
            </a:r>
          </a:p>
          <a:p>
            <a:pPr marL="800100" lvl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/>
              <a:t>In process of bringing on an additional FTE for chart screening and other administrative/clerical tasks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0377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717AC-5D80-FE36-9605-AE6BA6F1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New Hires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05098-109A-A502-EBA8-7A4156A73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/>
              <a:t>RETAINWOR</a:t>
            </a:r>
            <a:r>
              <a:rPr lang="en-US" b="1" i="1" dirty="0"/>
              <a:t>KS</a:t>
            </a:r>
            <a:r>
              <a:rPr lang="en-US" dirty="0"/>
              <a:t> Administration Coordinator	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3AAF1-00B2-AFD2-3EB6-4515E722730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/>
              <a:t>RETAINWOR</a:t>
            </a:r>
            <a:r>
              <a:rPr lang="en-US" b="1" i="1" dirty="0"/>
              <a:t>KS</a:t>
            </a:r>
            <a:r>
              <a:rPr lang="en-US" i="1" dirty="0"/>
              <a:t> </a:t>
            </a:r>
            <a:r>
              <a:rPr lang="en-US" dirty="0"/>
              <a:t>Coordinator </a:t>
            </a:r>
          </a:p>
        </p:txBody>
      </p:sp>
    </p:spTree>
    <p:extLst>
      <p:ext uri="{BB962C8B-B14F-4D97-AF65-F5344CB8AC3E}">
        <p14:creationId xmlns:p14="http://schemas.microsoft.com/office/powerpoint/2010/main" val="17372484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HEMERETAIN" val="Y4ijZJSJ"/>
  <p:tag name="ARTICULATE_DESIGN_ID_1_THEMERETAIN" val="hkpM9csZ"/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2.xml><?xml version="1.0" encoding="utf-8"?>
<a:theme xmlns:a="http://schemas.openxmlformats.org/drawingml/2006/main" name="1_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</TotalTime>
  <Words>279</Words>
  <Application>Microsoft Office PowerPoint</Application>
  <PresentationFormat>Widescreen</PresentationFormat>
  <Paragraphs>65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Symbol</vt:lpstr>
      <vt:lpstr>Wingdings</vt:lpstr>
      <vt:lpstr>ThemeRETAIN</vt:lpstr>
      <vt:lpstr>1_ThemeRETAIN</vt:lpstr>
      <vt:lpstr>PowerPoint Presentation</vt:lpstr>
      <vt:lpstr>Program Updates</vt:lpstr>
      <vt:lpstr>Program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Hires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Mostafa Hasan [KDC]</dc:creator>
  <cp:lastModifiedBy>Amanda Ramsey [KDC]</cp:lastModifiedBy>
  <cp:revision>16</cp:revision>
  <dcterms:created xsi:type="dcterms:W3CDTF">2022-08-08T17:30:59Z</dcterms:created>
  <dcterms:modified xsi:type="dcterms:W3CDTF">2023-07-17T18:22:33Z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D3675FF0-19B1-417D-AE11-1DE10DD4DE29</vt:lpwstr>
  </property>
  <property fmtid="{D5CDD505-2E9C-101B-9397-08002B2CF9AE}" pid="3" name="ArticulatePath">
    <vt:lpwstr>Presentation_Template (002)</vt:lpwstr>
  </property>
</Properties>
</file>