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0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8" r:id="rId2"/>
  </p:sldMasterIdLst>
  <p:notesMasterIdLst>
    <p:notesMasterId r:id="rId22"/>
  </p:notesMasterIdLst>
  <p:handoutMasterIdLst>
    <p:handoutMasterId r:id="rId23"/>
  </p:handoutMasterIdLst>
  <p:sldIdLst>
    <p:sldId id="307" r:id="rId3"/>
    <p:sldId id="333" r:id="rId4"/>
    <p:sldId id="334" r:id="rId5"/>
    <p:sldId id="350" r:id="rId6"/>
    <p:sldId id="346" r:id="rId7"/>
    <p:sldId id="348" r:id="rId8"/>
    <p:sldId id="352" r:id="rId9"/>
    <p:sldId id="324" r:id="rId10"/>
    <p:sldId id="349" r:id="rId11"/>
    <p:sldId id="353" r:id="rId12"/>
    <p:sldId id="343" r:id="rId13"/>
    <p:sldId id="340" r:id="rId14"/>
    <p:sldId id="300" r:id="rId15"/>
    <p:sldId id="351" r:id="rId16"/>
    <p:sldId id="358" r:id="rId17"/>
    <p:sldId id="360" r:id="rId18"/>
    <p:sldId id="357" r:id="rId19"/>
    <p:sldId id="354" r:id="rId20"/>
    <p:sldId id="355" r:id="rId21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3447" autoAdjust="0"/>
  </p:normalViewPr>
  <p:slideViewPr>
    <p:cSldViewPr snapToGrid="0">
      <p:cViewPr varScale="1">
        <p:scale>
          <a:sx n="60" d="100"/>
          <a:sy n="60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Ramsey [KDC]" userId="899f89ad-1b58-4db0-bc7e-6da36b34c70a" providerId="ADAL" clId="{ECE8858C-DEDA-415F-9962-C1BF74ADD13C}"/>
    <pc:docChg chg="undo redo custSel addSld delSld modSld sldOrd">
      <pc:chgData name="Amanda Ramsey [KDC]" userId="899f89ad-1b58-4db0-bc7e-6da36b34c70a" providerId="ADAL" clId="{ECE8858C-DEDA-415F-9962-C1BF74ADD13C}" dt="2023-05-23T15:25:09.265" v="5241" actId="2696"/>
      <pc:docMkLst>
        <pc:docMk/>
      </pc:docMkLst>
      <pc:sldChg chg="addSp delSp modSp mod">
        <pc:chgData name="Amanda Ramsey [KDC]" userId="899f89ad-1b58-4db0-bc7e-6da36b34c70a" providerId="ADAL" clId="{ECE8858C-DEDA-415F-9962-C1BF74ADD13C}" dt="2023-05-12T20:04:15.422" v="981" actId="1076"/>
        <pc:sldMkLst>
          <pc:docMk/>
          <pc:sldMk cId="1850377165" sldId="300"/>
        </pc:sldMkLst>
        <pc:spChg chg="del">
          <ac:chgData name="Amanda Ramsey [KDC]" userId="899f89ad-1b58-4db0-bc7e-6da36b34c70a" providerId="ADAL" clId="{ECE8858C-DEDA-415F-9962-C1BF74ADD13C}" dt="2023-05-12T19:46:19.640" v="50" actId="478"/>
          <ac:spMkLst>
            <pc:docMk/>
            <pc:sldMk cId="1850377165" sldId="300"/>
            <ac:spMk id="3" creationId="{56CD1D27-9529-4E7E-B486-179E3D2CF329}"/>
          </ac:spMkLst>
        </pc:spChg>
        <pc:spChg chg="del mod">
          <ac:chgData name="Amanda Ramsey [KDC]" userId="899f89ad-1b58-4db0-bc7e-6da36b34c70a" providerId="ADAL" clId="{ECE8858C-DEDA-415F-9962-C1BF74ADD13C}" dt="2023-05-12T19:46:14.581" v="48" actId="478"/>
          <ac:spMkLst>
            <pc:docMk/>
            <pc:sldMk cId="1850377165" sldId="300"/>
            <ac:spMk id="4" creationId="{941EE27E-57CF-4967-AD93-A413CF90AA45}"/>
          </ac:spMkLst>
        </pc:spChg>
        <pc:spChg chg="add del mod">
          <ac:chgData name="Amanda Ramsey [KDC]" userId="899f89ad-1b58-4db0-bc7e-6da36b34c70a" providerId="ADAL" clId="{ECE8858C-DEDA-415F-9962-C1BF74ADD13C}" dt="2023-05-12T19:46:16.514" v="49" actId="478"/>
          <ac:spMkLst>
            <pc:docMk/>
            <pc:sldMk cId="1850377165" sldId="300"/>
            <ac:spMk id="5" creationId="{663AC4DE-B53B-69A0-A3A9-188E1A926E12}"/>
          </ac:spMkLst>
        </pc:spChg>
        <pc:spChg chg="add del mod">
          <ac:chgData name="Amanda Ramsey [KDC]" userId="899f89ad-1b58-4db0-bc7e-6da36b34c70a" providerId="ADAL" clId="{ECE8858C-DEDA-415F-9962-C1BF74ADD13C}" dt="2023-05-12T19:46:22.231" v="51" actId="478"/>
          <ac:spMkLst>
            <pc:docMk/>
            <pc:sldMk cId="1850377165" sldId="300"/>
            <ac:spMk id="7" creationId="{CBB38387-7C5F-44E9-3359-E8D162AABA8D}"/>
          </ac:spMkLst>
        </pc:spChg>
        <pc:spChg chg="add mod">
          <ac:chgData name="Amanda Ramsey [KDC]" userId="899f89ad-1b58-4db0-bc7e-6da36b34c70a" providerId="ADAL" clId="{ECE8858C-DEDA-415F-9962-C1BF74ADD13C}" dt="2023-05-12T20:04:15.422" v="981" actId="1076"/>
          <ac:spMkLst>
            <pc:docMk/>
            <pc:sldMk cId="1850377165" sldId="300"/>
            <ac:spMk id="8" creationId="{27839A0E-C489-4EF5-8B22-D510CB6BA129}"/>
          </ac:spMkLst>
        </pc:spChg>
        <pc:spChg chg="mod">
          <ac:chgData name="Amanda Ramsey [KDC]" userId="899f89ad-1b58-4db0-bc7e-6da36b34c70a" providerId="ADAL" clId="{ECE8858C-DEDA-415F-9962-C1BF74ADD13C}" dt="2023-05-12T19:46:11.942" v="46" actId="20577"/>
          <ac:spMkLst>
            <pc:docMk/>
            <pc:sldMk cId="1850377165" sldId="300"/>
            <ac:spMk id="418" creationId="{00000000-0000-0000-0000-000000000000}"/>
          </ac:spMkLst>
        </pc:spChg>
      </pc:sldChg>
      <pc:sldChg chg="addSp delSp modSp mod modAnim">
        <pc:chgData name="Amanda Ramsey [KDC]" userId="899f89ad-1b58-4db0-bc7e-6da36b34c70a" providerId="ADAL" clId="{ECE8858C-DEDA-415F-9962-C1BF74ADD13C}" dt="2023-05-12T19:45:42.889" v="33" actId="478"/>
        <pc:sldMkLst>
          <pc:docMk/>
          <pc:sldMk cId="2779468265" sldId="340"/>
        </pc:sldMkLst>
        <pc:spChg chg="mod">
          <ac:chgData name="Amanda Ramsey [KDC]" userId="899f89ad-1b58-4db0-bc7e-6da36b34c70a" providerId="ADAL" clId="{ECE8858C-DEDA-415F-9962-C1BF74ADD13C}" dt="2023-05-12T19:44:22.950" v="16" actId="20577"/>
          <ac:spMkLst>
            <pc:docMk/>
            <pc:sldMk cId="2779468265" sldId="340"/>
            <ac:spMk id="4" creationId="{5DDF6032-7802-DC6A-0979-32949C68BA16}"/>
          </ac:spMkLst>
        </pc:spChg>
        <pc:spChg chg="add del mod">
          <ac:chgData name="Amanda Ramsey [KDC]" userId="899f89ad-1b58-4db0-bc7e-6da36b34c70a" providerId="ADAL" clId="{ECE8858C-DEDA-415F-9962-C1BF74ADD13C}" dt="2023-05-12T19:44:44.669" v="21" actId="478"/>
          <ac:spMkLst>
            <pc:docMk/>
            <pc:sldMk cId="2779468265" sldId="340"/>
            <ac:spMk id="5" creationId="{8D207B48-F3D7-2DCB-118A-19D96C7B0F8A}"/>
          </ac:spMkLst>
        </pc:spChg>
        <pc:spChg chg="add del mod">
          <ac:chgData name="Amanda Ramsey [KDC]" userId="899f89ad-1b58-4db0-bc7e-6da36b34c70a" providerId="ADAL" clId="{ECE8858C-DEDA-415F-9962-C1BF74ADD13C}" dt="2023-05-12T19:45:42.889" v="33" actId="478"/>
          <ac:spMkLst>
            <pc:docMk/>
            <pc:sldMk cId="2779468265" sldId="340"/>
            <ac:spMk id="8" creationId="{A843E8FE-71C3-6183-C9D0-9E27CD576B51}"/>
          </ac:spMkLst>
        </pc:spChg>
        <pc:spChg chg="del mod">
          <ac:chgData name="Amanda Ramsey [KDC]" userId="899f89ad-1b58-4db0-bc7e-6da36b34c70a" providerId="ADAL" clId="{ECE8858C-DEDA-415F-9962-C1BF74ADD13C}" dt="2023-05-12T19:45:39.787" v="32" actId="478"/>
          <ac:spMkLst>
            <pc:docMk/>
            <pc:sldMk cId="2779468265" sldId="340"/>
            <ac:spMk id="9" creationId="{4D54ADAB-B15C-7942-1E36-18BE6C8389D9}"/>
          </ac:spMkLst>
        </pc:spChg>
        <pc:picChg chg="add mod">
          <ac:chgData name="Amanda Ramsey [KDC]" userId="899f89ad-1b58-4db0-bc7e-6da36b34c70a" providerId="ADAL" clId="{ECE8858C-DEDA-415F-9962-C1BF74ADD13C}" dt="2023-05-12T19:45:30.616" v="31" actId="1076"/>
          <ac:picMkLst>
            <pc:docMk/>
            <pc:sldMk cId="2779468265" sldId="340"/>
            <ac:picMk id="6" creationId="{FE0116FC-472D-4DB8-C2BF-30EBA3A62870}"/>
          </ac:picMkLst>
        </pc:picChg>
      </pc:sldChg>
      <pc:sldChg chg="modSp del mod">
        <pc:chgData name="Amanda Ramsey [KDC]" userId="899f89ad-1b58-4db0-bc7e-6da36b34c70a" providerId="ADAL" clId="{ECE8858C-DEDA-415F-9962-C1BF74ADD13C}" dt="2023-05-12T19:47:40.236" v="60" actId="2696"/>
        <pc:sldMkLst>
          <pc:docMk/>
          <pc:sldMk cId="1737248489" sldId="344"/>
        </pc:sldMkLst>
        <pc:spChg chg="mod">
          <ac:chgData name="Amanda Ramsey [KDC]" userId="899f89ad-1b58-4db0-bc7e-6da36b34c70a" providerId="ADAL" clId="{ECE8858C-DEDA-415F-9962-C1BF74ADD13C}" dt="2023-05-12T19:47:22.080" v="55" actId="21"/>
          <ac:spMkLst>
            <pc:docMk/>
            <pc:sldMk cId="1737248489" sldId="344"/>
            <ac:spMk id="3" creationId="{D8605098-109A-A502-EBA8-7A4156A73972}"/>
          </ac:spMkLst>
        </pc:spChg>
        <pc:spChg chg="mod">
          <ac:chgData name="Amanda Ramsey [KDC]" userId="899f89ad-1b58-4db0-bc7e-6da36b34c70a" providerId="ADAL" clId="{ECE8858C-DEDA-415F-9962-C1BF74ADD13C}" dt="2023-05-12T19:47:35.329" v="59" actId="21"/>
          <ac:spMkLst>
            <pc:docMk/>
            <pc:sldMk cId="1737248489" sldId="344"/>
            <ac:spMk id="4" creationId="{61A3AAF1-00B2-AFD2-3EB6-4515E7227304}"/>
          </ac:spMkLst>
        </pc:spChg>
      </pc:sldChg>
      <pc:sldChg chg="addSp delSp modSp mod">
        <pc:chgData name="Amanda Ramsey [KDC]" userId="899f89ad-1b58-4db0-bc7e-6da36b34c70a" providerId="ADAL" clId="{ECE8858C-DEDA-415F-9962-C1BF74ADD13C}" dt="2023-05-12T20:50:45.374" v="1434"/>
        <pc:sldMkLst>
          <pc:docMk/>
          <pc:sldMk cId="466227008" sldId="349"/>
        </pc:sldMkLst>
        <pc:spChg chg="add del mod">
          <ac:chgData name="Amanda Ramsey [KDC]" userId="899f89ad-1b58-4db0-bc7e-6da36b34c70a" providerId="ADAL" clId="{ECE8858C-DEDA-415F-9962-C1BF74ADD13C}" dt="2023-05-12T20:50:45.374" v="1434"/>
          <ac:spMkLst>
            <pc:docMk/>
            <pc:sldMk cId="466227008" sldId="349"/>
            <ac:spMk id="3" creationId="{524B364C-97CB-932C-8C23-222D309C8A99}"/>
          </ac:spMkLst>
        </pc:spChg>
        <pc:graphicFrameChg chg="mod">
          <ac:chgData name="Amanda Ramsey [KDC]" userId="899f89ad-1b58-4db0-bc7e-6da36b34c70a" providerId="ADAL" clId="{ECE8858C-DEDA-415F-9962-C1BF74ADD13C}" dt="2023-05-12T20:50:20.197" v="1426" actId="1076"/>
          <ac:graphicFrameMkLst>
            <pc:docMk/>
            <pc:sldMk cId="466227008" sldId="349"/>
            <ac:graphicFrameMk id="2" creationId="{178CE6B9-FCD0-F2B6-19B3-9D7577DD8F6F}"/>
          </ac:graphicFrameMkLst>
        </pc:graphicFrameChg>
      </pc:sldChg>
      <pc:sldChg chg="modSp mod">
        <pc:chgData name="Amanda Ramsey [KDC]" userId="899f89ad-1b58-4db0-bc7e-6da36b34c70a" providerId="ADAL" clId="{ECE8858C-DEDA-415F-9962-C1BF74ADD13C}" dt="2023-05-12T20:11:38.598" v="1386" actId="20577"/>
        <pc:sldMkLst>
          <pc:docMk/>
          <pc:sldMk cId="3396909653" sldId="350"/>
        </pc:sldMkLst>
        <pc:spChg chg="mod">
          <ac:chgData name="Amanda Ramsey [KDC]" userId="899f89ad-1b58-4db0-bc7e-6da36b34c70a" providerId="ADAL" clId="{ECE8858C-DEDA-415F-9962-C1BF74ADD13C}" dt="2023-05-12T20:11:38.598" v="1386" actId="20577"/>
          <ac:spMkLst>
            <pc:docMk/>
            <pc:sldMk cId="3396909653" sldId="350"/>
            <ac:spMk id="5" creationId="{1D1144D8-ABA7-8FF2-F118-F028228325D3}"/>
          </ac:spMkLst>
        </pc:spChg>
      </pc:sldChg>
      <pc:sldChg chg="delSp modSp new mod ord">
        <pc:chgData name="Amanda Ramsey [KDC]" userId="899f89ad-1b58-4db0-bc7e-6da36b34c70a" providerId="ADAL" clId="{ECE8858C-DEDA-415F-9962-C1BF74ADD13C}" dt="2023-05-15T14:06:03.632" v="4306"/>
        <pc:sldMkLst>
          <pc:docMk/>
          <pc:sldMk cId="4010830768" sldId="351"/>
        </pc:sldMkLst>
        <pc:spChg chg="mod">
          <ac:chgData name="Amanda Ramsey [KDC]" userId="899f89ad-1b58-4db0-bc7e-6da36b34c70a" providerId="ADAL" clId="{ECE8858C-DEDA-415F-9962-C1BF74ADD13C}" dt="2023-05-12T20:04:27.486" v="994" actId="20577"/>
          <ac:spMkLst>
            <pc:docMk/>
            <pc:sldMk cId="4010830768" sldId="351"/>
            <ac:spMk id="2" creationId="{95EF3930-3953-6BFF-E5FD-4EE46BB0D06C}"/>
          </ac:spMkLst>
        </pc:spChg>
        <pc:spChg chg="mod">
          <ac:chgData name="Amanda Ramsey [KDC]" userId="899f89ad-1b58-4db0-bc7e-6da36b34c70a" providerId="ADAL" clId="{ECE8858C-DEDA-415F-9962-C1BF74ADD13C}" dt="2023-05-15T13:49:23.847" v="3131" actId="27636"/>
          <ac:spMkLst>
            <pc:docMk/>
            <pc:sldMk cId="4010830768" sldId="351"/>
            <ac:spMk id="3" creationId="{C5F658C0-9EE5-6E53-23CD-AB2287C86C95}"/>
          </ac:spMkLst>
        </pc:spChg>
        <pc:spChg chg="del mod">
          <ac:chgData name="Amanda Ramsey [KDC]" userId="899f89ad-1b58-4db0-bc7e-6da36b34c70a" providerId="ADAL" clId="{ECE8858C-DEDA-415F-9962-C1BF74ADD13C}" dt="2023-05-15T13:49:34.495" v="3132" actId="478"/>
          <ac:spMkLst>
            <pc:docMk/>
            <pc:sldMk cId="4010830768" sldId="351"/>
            <ac:spMk id="4" creationId="{A89FF8CF-A547-F20A-2159-B922B44D17DA}"/>
          </ac:spMkLst>
        </pc:spChg>
      </pc:sldChg>
      <pc:sldChg chg="addSp delSp modSp new mod ord">
        <pc:chgData name="Amanda Ramsey [KDC]" userId="899f89ad-1b58-4db0-bc7e-6da36b34c70a" providerId="ADAL" clId="{ECE8858C-DEDA-415F-9962-C1BF74ADD13C}" dt="2023-05-12T20:48:53.617" v="1417" actId="20577"/>
        <pc:sldMkLst>
          <pc:docMk/>
          <pc:sldMk cId="1274398985" sldId="352"/>
        </pc:sldMkLst>
        <pc:spChg chg="del">
          <ac:chgData name="Amanda Ramsey [KDC]" userId="899f89ad-1b58-4db0-bc7e-6da36b34c70a" providerId="ADAL" clId="{ECE8858C-DEDA-415F-9962-C1BF74ADD13C}" dt="2023-05-12T20:13:21.457" v="1391" actId="478"/>
          <ac:spMkLst>
            <pc:docMk/>
            <pc:sldMk cId="1274398985" sldId="352"/>
            <ac:spMk id="2" creationId="{D2F001E2-1384-08C2-288E-B52D8FF5E725}"/>
          </ac:spMkLst>
        </pc:spChg>
        <pc:spChg chg="del">
          <ac:chgData name="Amanda Ramsey [KDC]" userId="899f89ad-1b58-4db0-bc7e-6da36b34c70a" providerId="ADAL" clId="{ECE8858C-DEDA-415F-9962-C1BF74ADD13C}" dt="2023-05-12T20:13:26.297" v="1392" actId="478"/>
          <ac:spMkLst>
            <pc:docMk/>
            <pc:sldMk cId="1274398985" sldId="352"/>
            <ac:spMk id="3" creationId="{14CE3345-3BA6-D0F6-6DB3-5B46E4C254A9}"/>
          </ac:spMkLst>
        </pc:spChg>
        <pc:spChg chg="del">
          <ac:chgData name="Amanda Ramsey [KDC]" userId="899f89ad-1b58-4db0-bc7e-6da36b34c70a" providerId="ADAL" clId="{ECE8858C-DEDA-415F-9962-C1BF74ADD13C}" dt="2023-05-12T20:13:29.016" v="1393" actId="478"/>
          <ac:spMkLst>
            <pc:docMk/>
            <pc:sldMk cId="1274398985" sldId="352"/>
            <ac:spMk id="4" creationId="{4AA643ED-F5B7-5A6D-0BE8-909E5FC4A148}"/>
          </ac:spMkLst>
        </pc:spChg>
        <pc:spChg chg="add mod">
          <ac:chgData name="Amanda Ramsey [KDC]" userId="899f89ad-1b58-4db0-bc7e-6da36b34c70a" providerId="ADAL" clId="{ECE8858C-DEDA-415F-9962-C1BF74ADD13C}" dt="2023-05-12T20:48:53.617" v="1417" actId="20577"/>
          <ac:spMkLst>
            <pc:docMk/>
            <pc:sldMk cId="1274398985" sldId="352"/>
            <ac:spMk id="5" creationId="{2DB5D761-BE39-0233-34F5-1207BB6561FE}"/>
          </ac:spMkLst>
        </pc:spChg>
        <pc:picChg chg="add mod">
          <ac:chgData name="Amanda Ramsey [KDC]" userId="899f89ad-1b58-4db0-bc7e-6da36b34c70a" providerId="ADAL" clId="{ECE8858C-DEDA-415F-9962-C1BF74ADD13C}" dt="2023-05-12T20:48:46.308" v="1397" actId="1076"/>
          <ac:picMkLst>
            <pc:docMk/>
            <pc:sldMk cId="1274398985" sldId="352"/>
            <ac:picMk id="1026" creationId="{BFFC03C0-5D20-1905-F538-C59656F04EC6}"/>
          </ac:picMkLst>
        </pc:picChg>
      </pc:sldChg>
      <pc:sldChg chg="addSp modSp new mod">
        <pc:chgData name="Amanda Ramsey [KDC]" userId="899f89ad-1b58-4db0-bc7e-6da36b34c70a" providerId="ADAL" clId="{ECE8858C-DEDA-415F-9962-C1BF74ADD13C}" dt="2023-05-12T20:51:23.860" v="1507" actId="1076"/>
        <pc:sldMkLst>
          <pc:docMk/>
          <pc:sldMk cId="359309885" sldId="353"/>
        </pc:sldMkLst>
        <pc:spChg chg="add mod">
          <ac:chgData name="Amanda Ramsey [KDC]" userId="899f89ad-1b58-4db0-bc7e-6da36b34c70a" providerId="ADAL" clId="{ECE8858C-DEDA-415F-9962-C1BF74ADD13C}" dt="2023-05-12T20:51:18.661" v="1506" actId="14100"/>
          <ac:spMkLst>
            <pc:docMk/>
            <pc:sldMk cId="359309885" sldId="353"/>
            <ac:spMk id="3" creationId="{C35FC4F3-771D-C0AC-0882-D882EFC397DE}"/>
          </ac:spMkLst>
        </pc:spChg>
        <pc:picChg chg="add mod">
          <ac:chgData name="Amanda Ramsey [KDC]" userId="899f89ad-1b58-4db0-bc7e-6da36b34c70a" providerId="ADAL" clId="{ECE8858C-DEDA-415F-9962-C1BF74ADD13C}" dt="2023-05-12T20:51:23.860" v="1507" actId="1076"/>
          <ac:picMkLst>
            <pc:docMk/>
            <pc:sldMk cId="359309885" sldId="353"/>
            <ac:picMk id="2" creationId="{123B5462-8AF2-DA5D-27ED-0D9EEE4D46B6}"/>
          </ac:picMkLst>
        </pc:picChg>
      </pc:sldChg>
      <pc:sldChg chg="addSp delSp modSp new mod ord modNotesTx">
        <pc:chgData name="Amanda Ramsey [KDC]" userId="899f89ad-1b58-4db0-bc7e-6da36b34c70a" providerId="ADAL" clId="{ECE8858C-DEDA-415F-9962-C1BF74ADD13C}" dt="2023-05-15T14:47:36.471" v="5145" actId="20577"/>
        <pc:sldMkLst>
          <pc:docMk/>
          <pc:sldMk cId="4012375205" sldId="354"/>
        </pc:sldMkLst>
        <pc:spChg chg="mod">
          <ac:chgData name="Amanda Ramsey [KDC]" userId="899f89ad-1b58-4db0-bc7e-6da36b34c70a" providerId="ADAL" clId="{ECE8858C-DEDA-415F-9962-C1BF74ADD13C}" dt="2023-05-15T14:17:21.131" v="4666" actId="20577"/>
          <ac:spMkLst>
            <pc:docMk/>
            <pc:sldMk cId="4012375205" sldId="354"/>
            <ac:spMk id="2" creationId="{C33D22FF-4A39-8845-1963-8823CE6BE40A}"/>
          </ac:spMkLst>
        </pc:spChg>
        <pc:spChg chg="mod">
          <ac:chgData name="Amanda Ramsey [KDC]" userId="899f89ad-1b58-4db0-bc7e-6da36b34c70a" providerId="ADAL" clId="{ECE8858C-DEDA-415F-9962-C1BF74ADD13C}" dt="2023-05-15T14:47:36.471" v="5145" actId="20577"/>
          <ac:spMkLst>
            <pc:docMk/>
            <pc:sldMk cId="4012375205" sldId="354"/>
            <ac:spMk id="3" creationId="{29941160-A587-135A-4E8C-86210C932F41}"/>
          </ac:spMkLst>
        </pc:spChg>
        <pc:spChg chg="del mod">
          <ac:chgData name="Amanda Ramsey [KDC]" userId="899f89ad-1b58-4db0-bc7e-6da36b34c70a" providerId="ADAL" clId="{ECE8858C-DEDA-415F-9962-C1BF74ADD13C}" dt="2023-05-15T14:44:50.479" v="4917" actId="478"/>
          <ac:spMkLst>
            <pc:docMk/>
            <pc:sldMk cId="4012375205" sldId="354"/>
            <ac:spMk id="4" creationId="{1761D95B-BF2F-D085-E118-41036548E2C2}"/>
          </ac:spMkLst>
        </pc:spChg>
        <pc:spChg chg="add del mod">
          <ac:chgData name="Amanda Ramsey [KDC]" userId="899f89ad-1b58-4db0-bc7e-6da36b34c70a" providerId="ADAL" clId="{ECE8858C-DEDA-415F-9962-C1BF74ADD13C}" dt="2023-05-15T14:17:30.734" v="4676" actId="478"/>
          <ac:spMkLst>
            <pc:docMk/>
            <pc:sldMk cId="4012375205" sldId="354"/>
            <ac:spMk id="5" creationId="{0E68622A-02FD-6643-D736-15088A6DFED7}"/>
          </ac:spMkLst>
        </pc:spChg>
      </pc:sldChg>
      <pc:sldChg chg="addSp modSp new mod">
        <pc:chgData name="Amanda Ramsey [KDC]" userId="899f89ad-1b58-4db0-bc7e-6da36b34c70a" providerId="ADAL" clId="{ECE8858C-DEDA-415F-9962-C1BF74ADD13C}" dt="2023-05-15T14:43:11.529" v="4914" actId="14100"/>
        <pc:sldMkLst>
          <pc:docMk/>
          <pc:sldMk cId="3891775565" sldId="355"/>
        </pc:sldMkLst>
        <pc:spChg chg="add mod">
          <ac:chgData name="Amanda Ramsey [KDC]" userId="899f89ad-1b58-4db0-bc7e-6da36b34c70a" providerId="ADAL" clId="{ECE8858C-DEDA-415F-9962-C1BF74ADD13C}" dt="2023-05-15T13:34:37.707" v="1632" actId="20577"/>
          <ac:spMkLst>
            <pc:docMk/>
            <pc:sldMk cId="3891775565" sldId="355"/>
            <ac:spMk id="2" creationId="{E7667CA7-4F86-D750-744C-0BB894DF817D}"/>
          </ac:spMkLst>
        </pc:spChg>
        <pc:spChg chg="add mod">
          <ac:chgData name="Amanda Ramsey [KDC]" userId="899f89ad-1b58-4db0-bc7e-6da36b34c70a" providerId="ADAL" clId="{ECE8858C-DEDA-415F-9962-C1BF74ADD13C}" dt="2023-05-15T13:48:16.731" v="3115" actId="21"/>
          <ac:spMkLst>
            <pc:docMk/>
            <pc:sldMk cId="3891775565" sldId="355"/>
            <ac:spMk id="3" creationId="{E0FC2BAD-DCA5-099C-65FD-C950D984B05E}"/>
          </ac:spMkLst>
        </pc:spChg>
        <pc:spChg chg="add mod">
          <ac:chgData name="Amanda Ramsey [KDC]" userId="899f89ad-1b58-4db0-bc7e-6da36b34c70a" providerId="ADAL" clId="{ECE8858C-DEDA-415F-9962-C1BF74ADD13C}" dt="2023-05-15T14:43:11.529" v="4914" actId="14100"/>
          <ac:spMkLst>
            <pc:docMk/>
            <pc:sldMk cId="3891775565" sldId="355"/>
            <ac:spMk id="4" creationId="{8D8181A6-16CC-8F19-16FD-887E60C2A9D9}"/>
          </ac:spMkLst>
        </pc:spChg>
      </pc:sldChg>
      <pc:sldChg chg="new del">
        <pc:chgData name="Amanda Ramsey [KDC]" userId="899f89ad-1b58-4db0-bc7e-6da36b34c70a" providerId="ADAL" clId="{ECE8858C-DEDA-415F-9962-C1BF74ADD13C}" dt="2023-05-15T14:00:39.515" v="3946" actId="47"/>
        <pc:sldMkLst>
          <pc:docMk/>
          <pc:sldMk cId="2104395345" sldId="356"/>
        </pc:sldMkLst>
      </pc:sldChg>
      <pc:sldChg chg="modSp new mod ord">
        <pc:chgData name="Amanda Ramsey [KDC]" userId="899f89ad-1b58-4db0-bc7e-6da36b34c70a" providerId="ADAL" clId="{ECE8858C-DEDA-415F-9962-C1BF74ADD13C}" dt="2023-05-16T14:45:20.928" v="5237" actId="1076"/>
        <pc:sldMkLst>
          <pc:docMk/>
          <pc:sldMk cId="3264735906" sldId="357"/>
        </pc:sldMkLst>
        <pc:spChg chg="mod">
          <ac:chgData name="Amanda Ramsey [KDC]" userId="899f89ad-1b58-4db0-bc7e-6da36b34c70a" providerId="ADAL" clId="{ECE8858C-DEDA-415F-9962-C1BF74ADD13C}" dt="2023-05-15T14:11:39.778" v="4442" actId="20577"/>
          <ac:spMkLst>
            <pc:docMk/>
            <pc:sldMk cId="3264735906" sldId="357"/>
            <ac:spMk id="2" creationId="{429E0EC8-28B1-FE73-B74D-1D2EE57759CB}"/>
          </ac:spMkLst>
        </pc:spChg>
        <pc:spChg chg="mod">
          <ac:chgData name="Amanda Ramsey [KDC]" userId="899f89ad-1b58-4db0-bc7e-6da36b34c70a" providerId="ADAL" clId="{ECE8858C-DEDA-415F-9962-C1BF74ADD13C}" dt="2023-05-16T14:45:14.605" v="5236" actId="1076"/>
          <ac:spMkLst>
            <pc:docMk/>
            <pc:sldMk cId="3264735906" sldId="357"/>
            <ac:spMk id="3" creationId="{07BED6A8-AD7B-7583-0CD6-53E3E12739BF}"/>
          </ac:spMkLst>
        </pc:spChg>
        <pc:spChg chg="mod">
          <ac:chgData name="Amanda Ramsey [KDC]" userId="899f89ad-1b58-4db0-bc7e-6da36b34c70a" providerId="ADAL" clId="{ECE8858C-DEDA-415F-9962-C1BF74ADD13C}" dt="2023-05-16T14:45:20.928" v="5237" actId="1076"/>
          <ac:spMkLst>
            <pc:docMk/>
            <pc:sldMk cId="3264735906" sldId="357"/>
            <ac:spMk id="4" creationId="{4070D0BE-5B4D-BD26-EAEE-6B2667357721}"/>
          </ac:spMkLst>
        </pc:spChg>
      </pc:sldChg>
      <pc:sldChg chg="delSp modSp new mod ord">
        <pc:chgData name="Amanda Ramsey [KDC]" userId="899f89ad-1b58-4db0-bc7e-6da36b34c70a" providerId="ADAL" clId="{ECE8858C-DEDA-415F-9962-C1BF74ADD13C}" dt="2023-05-15T14:22:28.256" v="4846" actId="20577"/>
        <pc:sldMkLst>
          <pc:docMk/>
          <pc:sldMk cId="1144641662" sldId="358"/>
        </pc:sldMkLst>
        <pc:spChg chg="mod">
          <ac:chgData name="Amanda Ramsey [KDC]" userId="899f89ad-1b58-4db0-bc7e-6da36b34c70a" providerId="ADAL" clId="{ECE8858C-DEDA-415F-9962-C1BF74ADD13C}" dt="2023-05-15T13:50:02.706" v="3140" actId="114"/>
          <ac:spMkLst>
            <pc:docMk/>
            <pc:sldMk cId="1144641662" sldId="358"/>
            <ac:spMk id="2" creationId="{4E2B0F4E-F265-D41C-F960-E17863DCABB1}"/>
          </ac:spMkLst>
        </pc:spChg>
        <pc:spChg chg="mod">
          <ac:chgData name="Amanda Ramsey [KDC]" userId="899f89ad-1b58-4db0-bc7e-6da36b34c70a" providerId="ADAL" clId="{ECE8858C-DEDA-415F-9962-C1BF74ADD13C}" dt="2023-05-15T14:22:28.256" v="4846" actId="20577"/>
          <ac:spMkLst>
            <pc:docMk/>
            <pc:sldMk cId="1144641662" sldId="358"/>
            <ac:spMk id="3" creationId="{3D8807E2-419F-AAE5-F325-7B17F6F70885}"/>
          </ac:spMkLst>
        </pc:spChg>
        <pc:spChg chg="del">
          <ac:chgData name="Amanda Ramsey [KDC]" userId="899f89ad-1b58-4db0-bc7e-6da36b34c70a" providerId="ADAL" clId="{ECE8858C-DEDA-415F-9962-C1BF74ADD13C}" dt="2023-05-15T14:03:30.975" v="4171" actId="478"/>
          <ac:spMkLst>
            <pc:docMk/>
            <pc:sldMk cId="1144641662" sldId="358"/>
            <ac:spMk id="4" creationId="{9DCEC957-277C-63F7-EC48-0AAAE30824C8}"/>
          </ac:spMkLst>
        </pc:spChg>
      </pc:sldChg>
      <pc:sldChg chg="addSp delSp modSp new del mod">
        <pc:chgData name="Amanda Ramsey [KDC]" userId="899f89ad-1b58-4db0-bc7e-6da36b34c70a" providerId="ADAL" clId="{ECE8858C-DEDA-415F-9962-C1BF74ADD13C}" dt="2023-05-15T14:40:22.628" v="4882" actId="47"/>
        <pc:sldMkLst>
          <pc:docMk/>
          <pc:sldMk cId="3585293507" sldId="359"/>
        </pc:sldMkLst>
        <pc:spChg chg="add del mod">
          <ac:chgData name="Amanda Ramsey [KDC]" userId="899f89ad-1b58-4db0-bc7e-6da36b34c70a" providerId="ADAL" clId="{ECE8858C-DEDA-415F-9962-C1BF74ADD13C}" dt="2023-05-15T14:37:19.341" v="4871" actId="478"/>
          <ac:spMkLst>
            <pc:docMk/>
            <pc:sldMk cId="3585293507" sldId="359"/>
            <ac:spMk id="3" creationId="{3E2CF93E-49DE-B90C-21B1-E4D2CCFA477D}"/>
          </ac:spMkLst>
        </pc:spChg>
        <pc:graphicFrameChg chg="add del modGraphic">
          <ac:chgData name="Amanda Ramsey [KDC]" userId="899f89ad-1b58-4db0-bc7e-6da36b34c70a" providerId="ADAL" clId="{ECE8858C-DEDA-415F-9962-C1BF74ADD13C}" dt="2023-05-15T14:36:48.094" v="4868" actId="27309"/>
          <ac:graphicFrameMkLst>
            <pc:docMk/>
            <pc:sldMk cId="3585293507" sldId="359"/>
            <ac:graphicFrameMk id="5" creationId="{927F684E-F4B7-50D6-B0F4-97C5654171FB}"/>
          </ac:graphicFrameMkLst>
        </pc:graphicFrameChg>
      </pc:sldChg>
      <pc:sldChg chg="modSp new mod ord modNotesTx">
        <pc:chgData name="Amanda Ramsey [KDC]" userId="899f89ad-1b58-4db0-bc7e-6da36b34c70a" providerId="ADAL" clId="{ECE8858C-DEDA-415F-9962-C1BF74ADD13C}" dt="2023-05-15T14:26:41.086" v="4851"/>
        <pc:sldMkLst>
          <pc:docMk/>
          <pc:sldMk cId="624938335" sldId="360"/>
        </pc:sldMkLst>
        <pc:spChg chg="mod">
          <ac:chgData name="Amanda Ramsey [KDC]" userId="899f89ad-1b58-4db0-bc7e-6da36b34c70a" providerId="ADAL" clId="{ECE8858C-DEDA-415F-9962-C1BF74ADD13C}" dt="2023-05-15T13:50:53.774" v="3176" actId="20577"/>
          <ac:spMkLst>
            <pc:docMk/>
            <pc:sldMk cId="624938335" sldId="360"/>
            <ac:spMk id="2" creationId="{1D453F42-B9FD-3698-24B0-941AB2DB74B9}"/>
          </ac:spMkLst>
        </pc:spChg>
        <pc:spChg chg="mod">
          <ac:chgData name="Amanda Ramsey [KDC]" userId="899f89ad-1b58-4db0-bc7e-6da36b34c70a" providerId="ADAL" clId="{ECE8858C-DEDA-415F-9962-C1BF74ADD13C}" dt="2023-05-15T14:16:31.760" v="4538" actId="6549"/>
          <ac:spMkLst>
            <pc:docMk/>
            <pc:sldMk cId="624938335" sldId="360"/>
            <ac:spMk id="3" creationId="{5641EA31-9978-FC9C-8148-2205DC8203AD}"/>
          </ac:spMkLst>
        </pc:spChg>
        <pc:spChg chg="mod">
          <ac:chgData name="Amanda Ramsey [KDC]" userId="899f89ad-1b58-4db0-bc7e-6da36b34c70a" providerId="ADAL" clId="{ECE8858C-DEDA-415F-9962-C1BF74ADD13C}" dt="2023-05-15T14:08:50.098" v="4397" actId="20577"/>
          <ac:spMkLst>
            <pc:docMk/>
            <pc:sldMk cId="624938335" sldId="360"/>
            <ac:spMk id="4" creationId="{52543FE9-AE17-B75E-B450-5E47B36F3ED6}"/>
          </ac:spMkLst>
        </pc:spChg>
      </pc:sldChg>
      <pc:sldChg chg="new del">
        <pc:chgData name="Amanda Ramsey [KDC]" userId="899f89ad-1b58-4db0-bc7e-6da36b34c70a" providerId="ADAL" clId="{ECE8858C-DEDA-415F-9962-C1BF74ADD13C}" dt="2023-05-15T14:40:24.481" v="4883" actId="47"/>
        <pc:sldMkLst>
          <pc:docMk/>
          <pc:sldMk cId="3852944648" sldId="361"/>
        </pc:sldMkLst>
      </pc:sldChg>
      <pc:sldChg chg="addSp delSp modSp new del mod ord">
        <pc:chgData name="Amanda Ramsey [KDC]" userId="899f89ad-1b58-4db0-bc7e-6da36b34c70a" providerId="ADAL" clId="{ECE8858C-DEDA-415F-9962-C1BF74ADD13C}" dt="2023-05-23T15:25:09.265" v="5241" actId="2696"/>
        <pc:sldMkLst>
          <pc:docMk/>
          <pc:sldMk cId="3801487843" sldId="362"/>
        </pc:sldMkLst>
        <pc:spChg chg="mod">
          <ac:chgData name="Amanda Ramsey [KDC]" userId="899f89ad-1b58-4db0-bc7e-6da36b34c70a" providerId="ADAL" clId="{ECE8858C-DEDA-415F-9962-C1BF74ADD13C}" dt="2023-05-15T14:40:33.952" v="4907" actId="20577"/>
          <ac:spMkLst>
            <pc:docMk/>
            <pc:sldMk cId="3801487843" sldId="362"/>
            <ac:spMk id="2" creationId="{3EDFE800-2359-C0AB-1A7B-98B87136D101}"/>
          </ac:spMkLst>
        </pc:spChg>
        <pc:spChg chg="mod">
          <ac:chgData name="Amanda Ramsey [KDC]" userId="899f89ad-1b58-4db0-bc7e-6da36b34c70a" providerId="ADAL" clId="{ECE8858C-DEDA-415F-9962-C1BF74ADD13C}" dt="2023-05-16T15:30:11.487" v="5240" actId="6549"/>
          <ac:spMkLst>
            <pc:docMk/>
            <pc:sldMk cId="3801487843" sldId="362"/>
            <ac:spMk id="3" creationId="{E6C82BD1-0A63-9BFC-315B-7C4C5DEB1E7C}"/>
          </ac:spMkLst>
        </pc:spChg>
        <pc:spChg chg="del mod">
          <ac:chgData name="Amanda Ramsey [KDC]" userId="899f89ad-1b58-4db0-bc7e-6da36b34c70a" providerId="ADAL" clId="{ECE8858C-DEDA-415F-9962-C1BF74ADD13C}" dt="2023-05-15T14:38:19.197" v="4880" actId="478"/>
          <ac:spMkLst>
            <pc:docMk/>
            <pc:sldMk cId="3801487843" sldId="362"/>
            <ac:spMk id="4" creationId="{914627C3-EF44-E02B-914B-9FE96533E512}"/>
          </ac:spMkLst>
        </pc:spChg>
        <pc:graphicFrameChg chg="add del modGraphic">
          <ac:chgData name="Amanda Ramsey [KDC]" userId="899f89ad-1b58-4db0-bc7e-6da36b34c70a" providerId="ADAL" clId="{ECE8858C-DEDA-415F-9962-C1BF74ADD13C}" dt="2023-05-15T14:37:40.138" v="4875" actId="27309"/>
          <ac:graphicFrameMkLst>
            <pc:docMk/>
            <pc:sldMk cId="3801487843" sldId="362"/>
            <ac:graphicFrameMk id="6" creationId="{7B760D7A-44C8-5256-87A5-6AC0B705DF66}"/>
          </ac:graphicFrameMkLst>
        </pc:graphicFrameChg>
      </pc:sldChg>
    </pc:docChg>
  </pc:docChgLst>
  <pc:docChgLst>
    <pc:chgData name="Amanda Ramsey [KDC]" userId="899f89ad-1b58-4db0-bc7e-6da36b34c70a" providerId="ADAL" clId="{7EEEABED-4E45-4938-8D9C-193C4F64D149}"/>
    <pc:docChg chg="modSld">
      <pc:chgData name="Amanda Ramsey [KDC]" userId="899f89ad-1b58-4db0-bc7e-6da36b34c70a" providerId="ADAL" clId="{7EEEABED-4E45-4938-8D9C-193C4F64D149}" dt="2023-08-11T20:09:22.940" v="288" actId="948"/>
      <pc:docMkLst>
        <pc:docMk/>
      </pc:docMkLst>
      <pc:sldChg chg="modSp mod">
        <pc:chgData name="Amanda Ramsey [KDC]" userId="899f89ad-1b58-4db0-bc7e-6da36b34c70a" providerId="ADAL" clId="{7EEEABED-4E45-4938-8D9C-193C4F64D149}" dt="2023-08-11T20:09:22.940" v="288" actId="948"/>
        <pc:sldMkLst>
          <pc:docMk/>
          <pc:sldMk cId="3396909653" sldId="350"/>
        </pc:sldMkLst>
        <pc:spChg chg="mod">
          <ac:chgData name="Amanda Ramsey [KDC]" userId="899f89ad-1b58-4db0-bc7e-6da36b34c70a" providerId="ADAL" clId="{7EEEABED-4E45-4938-8D9C-193C4F64D149}" dt="2023-08-11T20:09:22.940" v="288" actId="948"/>
          <ac:spMkLst>
            <pc:docMk/>
            <pc:sldMk cId="3396909653" sldId="350"/>
            <ac:spMk id="5" creationId="{1D1144D8-ABA7-8FF2-F118-F028228325D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AppData\Local\Microsoft\Windows\INetCache\Content.Outlook\AYCY9LUU\Enrollme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AppData\Local\Microsoft\Windows\INetCache\Content.Outlook\AYCY9LUU\Enrollmen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AppData\Local\Microsoft\Windows\INetCache\Content.Outlook\AYCY9LUU\Enrollmen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221047300624144E-2"/>
          <c:y val="1.5318838093873357E-2"/>
          <c:w val="0.95905684796931345"/>
          <c:h val="0.93259711238695719"/>
        </c:manualLayout>
      </c:layout>
      <c:pie3DChart>
        <c:varyColors val="1"/>
        <c:ser>
          <c:idx val="0"/>
          <c:order val="0"/>
          <c:tx>
            <c:strRef>
              <c:f>Sheet1!$A$14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tint val="77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77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CA82-40EA-98B0-53D695EE005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shade val="76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CA82-40EA-98B0-53D695EE0054}"/>
              </c:ext>
            </c:extLst>
          </c:dPt>
          <c:dLbls>
            <c:dLbl>
              <c:idx val="0"/>
              <c:layout>
                <c:manualLayout>
                  <c:x val="-0.12061988198683991"/>
                  <c:y val="0.12834568590382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81691280742029"/>
                      <c:h val="0.2569106518015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A82-40EA-98B0-53D695EE0054}"/>
                </c:ext>
              </c:extLst>
            </c:dLbl>
            <c:dLbl>
              <c:idx val="1"/>
              <c:layout>
                <c:manualLayout>
                  <c:x val="0.20847849502960059"/>
                  <c:y val="-0.1964773859718887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76622959871075"/>
                      <c:h val="0.234638380297282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A82-40EA-98B0-53D695EE00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Sheet1!$B$13:$C$13</c:f>
              <c:strCache>
                <c:ptCount val="2"/>
                <c:pt idx="0">
                  <c:v>Control</c:v>
                </c:pt>
                <c:pt idx="1">
                  <c:v>Treatment</c:v>
                </c:pt>
              </c:strCache>
            </c:strRef>
          </c:cat>
          <c:val>
            <c:numRef>
              <c:f>Sheet1!$B$14:$C$14</c:f>
              <c:numCache>
                <c:formatCode>General</c:formatCode>
                <c:ptCount val="2"/>
                <c:pt idx="0">
                  <c:v>104</c:v>
                </c:pt>
                <c:pt idx="1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82-40EA-98B0-53D695EE0054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76778762619041E-2"/>
          <c:y val="7.9995643085832652E-2"/>
          <c:w val="0.93374951200870959"/>
          <c:h val="0.67807681760193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Sheet2!$F$2</c:f>
              <c:strCache>
                <c:ptCount val="1"/>
                <c:pt idx="0">
                  <c:v>TUKHS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Sheet2!$G$2:$K$2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8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E-4F16-91B7-0C2A39ACECD4}"/>
            </c:ext>
          </c:extLst>
        </c:ser>
        <c:ser>
          <c:idx val="1"/>
          <c:order val="1"/>
          <c:tx>
            <c:strRef>
              <c:f>Sheet2!$F$3</c:f>
              <c:strCache>
                <c:ptCount val="1"/>
                <c:pt idx="0">
                  <c:v>SVH-Topeka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Sheet2!$G$3:$K$3</c:f>
              <c:numCache>
                <c:formatCode>General</c:formatCode>
                <c:ptCount val="5"/>
                <c:pt idx="0">
                  <c:v>11</c:v>
                </c:pt>
                <c:pt idx="1">
                  <c:v>4</c:v>
                </c:pt>
                <c:pt idx="2">
                  <c:v>11</c:v>
                </c:pt>
                <c:pt idx="3">
                  <c:v>10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4E-4F16-91B7-0C2A39ACECD4}"/>
            </c:ext>
          </c:extLst>
        </c:ser>
        <c:ser>
          <c:idx val="2"/>
          <c:order val="2"/>
          <c:tx>
            <c:strRef>
              <c:f>Sheet2!$F$4</c:f>
              <c:strCache>
                <c:ptCount val="1"/>
                <c:pt idx="0">
                  <c:v>SVH-Emporia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Sheet2!$G$4:$K$4</c:f>
              <c:numCache>
                <c:formatCode>General</c:formatCode>
                <c:ptCount val="5"/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4E-4F16-91B7-0C2A39ACECD4}"/>
            </c:ext>
          </c:extLst>
        </c:ser>
        <c:ser>
          <c:idx val="3"/>
          <c:order val="3"/>
          <c:tx>
            <c:strRef>
              <c:f>Sheet2!$F$5</c:f>
              <c:strCache>
                <c:ptCount val="1"/>
                <c:pt idx="0">
                  <c:v>KCIC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Sheet2!$G$5:$K$5</c:f>
              <c:numCache>
                <c:formatCode>General</c:formatCode>
                <c:ptCount val="5"/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4E-4F16-91B7-0C2A39ACECD4}"/>
            </c:ext>
          </c:extLst>
        </c:ser>
        <c:ser>
          <c:idx val="4"/>
          <c:order val="4"/>
          <c:tx>
            <c:strRef>
              <c:f>Sheet2!$F$6</c:f>
              <c:strCache>
                <c:ptCount val="1"/>
                <c:pt idx="0">
                  <c:v>AVC-Wichita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Sheet2!$G$6:$K$6</c:f>
              <c:numCache>
                <c:formatCode>General</c:formatCode>
                <c:ptCount val="5"/>
                <c:pt idx="0">
                  <c:v>6</c:v>
                </c:pt>
                <c:pt idx="1">
                  <c:v>11</c:v>
                </c:pt>
                <c:pt idx="2">
                  <c:v>5</c:v>
                </c:pt>
                <c:pt idx="3">
                  <c:v>20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4E-4F16-91B7-0C2A39ACECD4}"/>
            </c:ext>
          </c:extLst>
        </c:ser>
        <c:ser>
          <c:idx val="5"/>
          <c:order val="5"/>
          <c:tx>
            <c:strRef>
              <c:f>Sheet2!$F$7</c:f>
              <c:strCache>
                <c:ptCount val="1"/>
                <c:pt idx="0">
                  <c:v>AVC-Pittsburg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Sheet2!$G$7:$K$7</c:f>
              <c:numCache>
                <c:formatCode>General</c:formatCode>
                <c:ptCount val="5"/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4E-4F16-91B7-0C2A39ACECD4}"/>
            </c:ext>
          </c:extLst>
        </c:ser>
        <c:ser>
          <c:idx val="6"/>
          <c:order val="6"/>
          <c:tx>
            <c:strRef>
              <c:f>Sheet2!$F$8</c:f>
              <c:strCache>
                <c:ptCount val="1"/>
                <c:pt idx="0">
                  <c:v>AVC-Manhattan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Sheet2!$G$8:$K$8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4E-4F16-91B7-0C2A39ACE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-27"/>
        <c:axId val="810546016"/>
        <c:axId val="810541440"/>
      </c:barChart>
      <c:lineChart>
        <c:grouping val="standard"/>
        <c:varyColors val="0"/>
        <c:ser>
          <c:idx val="7"/>
          <c:order val="7"/>
          <c:tx>
            <c:strRef>
              <c:f>Sheet2!$F$9</c:f>
              <c:strCache>
                <c:ptCount val="1"/>
                <c:pt idx="0">
                  <c:v>Totals 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Sheet2!$G$9:$K$9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31</c:v>
                </c:pt>
                <c:pt idx="3">
                  <c:v>48</c:v>
                </c:pt>
                <c:pt idx="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84E-4F16-91B7-0C2A39ACE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0546016"/>
        <c:axId val="810541440"/>
      </c:lineChart>
      <c:catAx>
        <c:axId val="810546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0541440"/>
        <c:crosses val="autoZero"/>
        <c:auto val="1"/>
        <c:lblAlgn val="ctr"/>
        <c:lblOffset val="100"/>
        <c:noMultiLvlLbl val="0"/>
      </c:catAx>
      <c:valAx>
        <c:axId val="81054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054601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4400" dirty="0">
                <a:latin typeface="Arial Black" panose="020B0A04020102020204" pitchFamily="34" charset="0"/>
              </a:rPr>
              <a:t>Provider Recruitment</a:t>
            </a:r>
          </a:p>
        </c:rich>
      </c:tx>
      <c:layout>
        <c:manualLayout>
          <c:xMode val="edge"/>
          <c:yMode val="edge"/>
          <c:x val="0.12517473118279571"/>
          <c:y val="8.379888268156424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76BF-49E4-9520-A1B8DE4215FB}"/>
              </c:ext>
            </c:extLst>
          </c:dPt>
          <c:dPt>
            <c:idx val="1"/>
            <c:bubble3D val="0"/>
            <c:spPr>
              <a:solidFill>
                <a:schemeClr val="accent6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76BF-49E4-9520-A1B8DE4215FB}"/>
              </c:ext>
            </c:extLst>
          </c:dPt>
          <c:dLbls>
            <c:dLbl>
              <c:idx val="0"/>
              <c:layout>
                <c:manualLayout>
                  <c:x val="-0.11986178139022945"/>
                  <c:y val="-0.19519647274306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BF-49E4-9520-A1B8DE4215FB}"/>
                </c:ext>
              </c:extLst>
            </c:dLbl>
            <c:dLbl>
              <c:idx val="1"/>
              <c:layout>
                <c:manualLayout>
                  <c:x val="8.9565659131318212E-2"/>
                  <c:y val="8.99280575539568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BF-49E4-9520-A1B8DE4215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Sheet1!$A$16:$B$16</c:f>
              <c:strCache>
                <c:ptCount val="2"/>
                <c:pt idx="0">
                  <c:v>RETAIN Providers</c:v>
                </c:pt>
                <c:pt idx="1">
                  <c:v>Provider Openings</c:v>
                </c:pt>
              </c:strCache>
            </c:strRef>
          </c:cat>
          <c:val>
            <c:numRef>
              <c:f>Sheet1!$A$17:$B$17</c:f>
              <c:numCache>
                <c:formatCode>General</c:formatCode>
                <c:ptCount val="2"/>
                <c:pt idx="0">
                  <c:v>190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BF-49E4-9520-A1B8DE4215F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C615AC-EF75-7E59-E36D-E6D7974594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DC373-EB2B-8CD4-EEF7-29EE7674F5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99E02-69CB-4FAA-83A5-6464E5447A29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06BD1C-9859-802F-EB07-7AF01079C2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2E3F4-2C9C-6419-5321-69BC0A4174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104C6-B8F6-42CC-95BF-6B1DD362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069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9F9A2-C18B-4030-8855-9E0FB6566670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9D3B2-1FE5-4FF5-8CE5-82DE586C6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26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6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4833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0" marR="0" lvl="2" indent="-228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Here are some strategies the Areas would like the state to consider, which would take lead action by the state: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057400" marR="0" lvl="4" indent="-228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Utilize KDHE to  outreach to county level health departments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057400" marR="0" lvl="4" indent="-2286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Utilize League of Municipalities to reach local cities  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9D3B2-1FE5-4FF5-8CE5-82DE586C629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53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9D3B2-1FE5-4FF5-8CE5-82DE586C629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06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D836650-88C8-4EDF-A830-F789BDBB9821}" type="datetime1">
              <a:rPr lang="en-US" smtClean="0"/>
              <a:t>8/11/2023</a:t>
            </a:fld>
            <a:endParaRPr lang="en-US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82FAB5-7DCE-71B1-A0FD-155AF8D148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532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7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7AD11AE-931A-48D5-A5BB-3669A912F6FB}" type="datetime1">
              <a:rPr lang="en-US" smtClean="0"/>
              <a:t>8/11/2023</a:t>
            </a:fld>
            <a:endParaRPr lang="en-US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EC5AD57-4674-4903-8161-2ABC225FAD5E}" type="datetime1">
              <a:rPr lang="en-US" smtClean="0"/>
              <a:t>8/11/2023</a:t>
            </a:fld>
            <a:endParaRPr lang="en-US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6255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8324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5884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184DA70-C731-4C70-880D-CCD4705E623C}" type="datetime1">
              <a:rPr lang="en-US" smtClean="0"/>
              <a:t>8/11/2023</a:t>
            </a:fld>
            <a:endParaRPr lang="en-US" dirty="0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570AD5-F50D-75A4-B5F1-4A60C9275A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287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669AF7-7BEB-44E4-9852-375E34362B5B}" type="datetime1">
              <a:rPr lang="en-US" smtClean="0"/>
              <a:t>8/11/2023</a:t>
            </a:fld>
            <a:endParaRPr lang="en-US" dirty="0"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8556CA-82B7-726C-BB0A-C4D80E1C71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6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Google Shape;5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AAAC38D-0552-4C82-B593-E6124DFADBE2}" type="datetime1">
              <a:rPr lang="en-US" smtClean="0"/>
              <a:t>8/11/2023</a:t>
            </a:fld>
            <a:endParaRPr lang="en-US" dirty="0"/>
          </a:p>
        </p:txBody>
      </p:sp>
      <p:sp>
        <p:nvSpPr>
          <p:cNvPr id="52" name="Google Shape;5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7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9667345-2558-425A-8533-9BFDBCE15005}" type="datetime1">
              <a:rPr lang="en-US" smtClean="0"/>
              <a:t>8/11/2023</a:t>
            </a:fld>
            <a:endParaRPr lang="en-US" dirty="0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2BEA474-078D-4E9B-9B14-09A87B19DC46}" type="datetime1">
              <a:rPr lang="en-US" smtClean="0"/>
              <a:t>8/11/2023</a:t>
            </a:fld>
            <a:endParaRPr lang="en-US" dirty="0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2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20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186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6512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409E727-2DE5-9687-BCAF-B09A1A68A8B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637320" y="6078814"/>
            <a:ext cx="6554680" cy="779186"/>
          </a:xfrm>
          <a:prstGeom prst="rect">
            <a:avLst/>
          </a:prstGeom>
        </p:spPr>
      </p:pic>
    </p:spTree>
    <p:custDataLst>
      <p:tags r:id="rId9"/>
    </p:custDataLst>
    <p:extLst>
      <p:ext uri="{BB962C8B-B14F-4D97-AF65-F5344CB8AC3E}">
        <p14:creationId xmlns:p14="http://schemas.microsoft.com/office/powerpoint/2010/main" val="311074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</p:spTree>
    <p:custDataLst>
      <p:tags r:id="rId10"/>
    </p:custDataLst>
    <p:extLst>
      <p:ext uri="{BB962C8B-B14F-4D97-AF65-F5344CB8AC3E}">
        <p14:creationId xmlns:p14="http://schemas.microsoft.com/office/powerpoint/2010/main" val="293076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https://www.youtube.com/embed/VqajVUPLdSo?feature=oembed" TargetMode="External"/><Relationship Id="rId1" Type="http://schemas.openxmlformats.org/officeDocument/2006/relationships/tags" Target="../tags/tag1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cjones@stormontvail.or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3C7D77-8D61-7791-BC90-1094F02CFC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930EC8-2B44-4E0F-92EB-BCE8C7949D5D}" type="slidenum">
              <a:rPr lang="en-US" smtClean="0"/>
              <a:t>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7103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4A14C-7FEA-6AE2-6AA6-07960B57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  <a:cs typeface="Calibri" panose="020F0502020204030204" pitchFamily="34" charset="0"/>
              </a:rPr>
              <a:t>Program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E33DC-ACE8-311B-5555-E44508373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025"/>
            <a:ext cx="10515600" cy="4211584"/>
          </a:xfrm>
        </p:spPr>
        <p:txBody>
          <a:bodyPr numCol="2">
            <a:normAutofit fontScale="70000" lnSpcReduction="20000"/>
          </a:bodyPr>
          <a:lstStyle/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Department of Commerce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WorkforceONE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Heartland Works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 Partnership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 Alliance of South-Central Kansas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Southeast KANSASWORKS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Ascension Via Christi Health System 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Stormont Vail Health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University of Kansas Health System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Clinical Improvement Collaborative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Administration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Mid-America Coalition on Health Care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Business Group on Health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State Council of SHRM (Society of Human Resource Management)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Health and Environment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</a:rPr>
              <a:t>Kansas Rehabilitation Services (VR)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University of Kansas Medical Center Research Institute </a:t>
            </a:r>
          </a:p>
          <a:p>
            <a:pPr marL="11430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020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315CC-3CF8-12F4-1CA8-BA95C395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Update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69820B9-152A-F3BE-20E4-1F3238E9349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Enrollment, Participation and Outcomes to Date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Expansion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Outreach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Feedback and Continuous Improvements</a:t>
            </a:r>
          </a:p>
          <a:p>
            <a:endParaRPr lang="en-US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278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5CC28-0A98-5C74-1BBC-0F967BED75E2}"/>
              </a:ext>
            </a:extLst>
          </p:cNvPr>
          <p:cNvSpPr txBox="1"/>
          <p:nvPr/>
        </p:nvSpPr>
        <p:spPr>
          <a:xfrm>
            <a:off x="394291" y="386153"/>
            <a:ext cx="1140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Welcome New Staff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144D8-ABA7-8FF2-F118-F028228325D3}"/>
              </a:ext>
            </a:extLst>
          </p:cNvPr>
          <p:cNvSpPr txBox="1"/>
          <p:nvPr/>
        </p:nvSpPr>
        <p:spPr>
          <a:xfrm>
            <a:off x="1493520" y="1493520"/>
            <a:ext cx="91135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Sarah Peoples, RTW Nurse Navigator for Ascension Via Christi Manhattan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Kiona Daye, Referral and Enrollment Assistant, Ascension Wichita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Rachel NaSal, Workforce Coordinator, Heartland Works	</a:t>
            </a:r>
          </a:p>
          <a:p>
            <a:r>
              <a:rPr lang="en-US" dirty="0"/>
              <a:t>	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09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0B3AF4-75C5-A1F1-A0F6-4141A2833EC7}"/>
              </a:ext>
            </a:extLst>
          </p:cNvPr>
          <p:cNvSpPr txBox="1"/>
          <p:nvPr/>
        </p:nvSpPr>
        <p:spPr>
          <a:xfrm>
            <a:off x="493614" y="182953"/>
            <a:ext cx="114034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 through 5/11/2023</a:t>
            </a:r>
          </a:p>
          <a:p>
            <a:pPr algn="ctr"/>
            <a:r>
              <a:rPr lang="en-US" sz="2400" kern="0" dirty="0">
                <a:latin typeface="Arial Black" panose="020B0A04020102020204" pitchFamily="34" charset="0"/>
                <a:cs typeface="Calibri" panose="020F0502020204030204" pitchFamily="34" charset="0"/>
              </a:rPr>
              <a:t>259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128E4D0-DC16-D755-2151-06ED1EAFAD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615859"/>
              </p:ext>
            </p:extLst>
          </p:nvPr>
        </p:nvGraphicFramePr>
        <p:xfrm>
          <a:off x="2523104" y="1717097"/>
          <a:ext cx="6824096" cy="4145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06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DFBC50-B216-4643-CEC7-0D1E170DC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42" y="1243174"/>
            <a:ext cx="8434368" cy="45719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6D24CC-D426-5DC5-6D59-E4600F543FD6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Enrollments by County</a:t>
            </a:r>
          </a:p>
        </p:txBody>
      </p:sp>
    </p:spTree>
    <p:extLst>
      <p:ext uri="{BB962C8B-B14F-4D97-AF65-F5344CB8AC3E}">
        <p14:creationId xmlns:p14="http://schemas.microsoft.com/office/powerpoint/2010/main" val="879826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B5D761-BE39-0233-34F5-1207BB6561FE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Enrollments in Opportunity Zones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FC03C0-5D20-1905-F538-C59656F04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1498283"/>
            <a:ext cx="8026400" cy="424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39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974871-0297-E94D-75E7-B9D31D18F21E}"/>
              </a:ext>
            </a:extLst>
          </p:cNvPr>
          <p:cNvSpPr txBox="1"/>
          <p:nvPr/>
        </p:nvSpPr>
        <p:spPr>
          <a:xfrm>
            <a:off x="493614" y="182953"/>
            <a:ext cx="1140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 by Month for 2023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12DFA7B-E4A7-0E0C-80C8-9908565537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9829"/>
              </p:ext>
            </p:extLst>
          </p:nvPr>
        </p:nvGraphicFramePr>
        <p:xfrm>
          <a:off x="1597637" y="1014129"/>
          <a:ext cx="9195371" cy="4605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0547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78CE6B9-FCD0-F2B6-19B3-9D7577DD8F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0421299"/>
              </p:ext>
            </p:extLst>
          </p:nvPr>
        </p:nvGraphicFramePr>
        <p:xfrm>
          <a:off x="1371600" y="406400"/>
          <a:ext cx="9448800" cy="529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6227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3B5462-8AF2-DA5D-27ED-0D9EEE4D4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947" y="1170095"/>
            <a:ext cx="8968106" cy="46721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5FC4F3-771D-C0AC-0882-D882EFC397DE}"/>
              </a:ext>
            </a:extLst>
          </p:cNvPr>
          <p:cNvSpPr txBox="1"/>
          <p:nvPr/>
        </p:nvSpPr>
        <p:spPr>
          <a:xfrm>
            <a:off x="721360" y="376759"/>
            <a:ext cx="10485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Participating Providers by Counties</a:t>
            </a:r>
          </a:p>
        </p:txBody>
      </p:sp>
    </p:spTree>
    <p:extLst>
      <p:ext uri="{BB962C8B-B14F-4D97-AF65-F5344CB8AC3E}">
        <p14:creationId xmlns:p14="http://schemas.microsoft.com/office/powerpoint/2010/main" val="359309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05ECFD-55DF-0451-1E25-BC8DBD633D33}"/>
              </a:ext>
            </a:extLst>
          </p:cNvPr>
          <p:cNvSpPr txBox="1"/>
          <p:nvPr/>
        </p:nvSpPr>
        <p:spPr>
          <a:xfrm>
            <a:off x="872482" y="404180"/>
            <a:ext cx="8200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 Black" panose="020B0A04020102020204" pitchFamily="34" charset="0"/>
              </a:rPr>
              <a:t>Annual Summit	 </a:t>
            </a:r>
          </a:p>
        </p:txBody>
      </p:sp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3ECA81C-D708-FFB2-CC88-A8823A414B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4" b="5894"/>
          <a:stretch/>
        </p:blipFill>
        <p:spPr>
          <a:xfrm>
            <a:off x="1361440" y="1171745"/>
            <a:ext cx="9259562" cy="451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03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8463D-92FA-5706-927E-B26FF1E1797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kern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DF6032-7802-DC6A-0979-32949C68BA16}"/>
              </a:ext>
            </a:extLst>
          </p:cNvPr>
          <p:cNvSpPr txBox="1">
            <a:spLocks/>
          </p:cNvSpPr>
          <p:nvPr/>
        </p:nvSpPr>
        <p:spPr>
          <a:xfrm>
            <a:off x="762000" y="405245"/>
            <a:ext cx="10515600" cy="1053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kern="0" dirty="0">
                <a:latin typeface="Arial Black" panose="020B0A04020102020204" pitchFamily="34" charset="0"/>
                <a:cs typeface="Calibri" panose="020F0502020204030204" pitchFamily="34" charset="0"/>
              </a:rPr>
              <a:t>Success Story</a:t>
            </a:r>
            <a:endParaRPr lang="en-US" sz="2400" kern="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nline Media 5" title="RETAINWORKS - Abilene Fire Department">
            <a:hlinkClick r:id="" action="ppaction://media"/>
            <a:extLst>
              <a:ext uri="{FF2B5EF4-FFF2-40B4-BE49-F238E27FC236}">
                <a16:creationId xmlns:a16="http://schemas.microsoft.com/office/drawing/2014/main" id="{FE0116FC-472D-4DB8-C2BF-30EBA3A62870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2097555" y="1105436"/>
            <a:ext cx="8225005" cy="46471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946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6"/>
          <p:cNvSpPr/>
          <p:nvPr/>
        </p:nvSpPr>
        <p:spPr>
          <a:xfrm>
            <a:off x="0" y="6078828"/>
            <a:ext cx="12192000" cy="779172"/>
          </a:xfrm>
          <a:prstGeom prst="rect">
            <a:avLst/>
          </a:prstGeom>
          <a:solidFill>
            <a:srgbClr val="0D243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6"/>
          <p:cNvSpPr/>
          <p:nvPr/>
        </p:nvSpPr>
        <p:spPr>
          <a:xfrm>
            <a:off x="0" y="5872768"/>
            <a:ext cx="12192000" cy="231819"/>
          </a:xfrm>
          <a:prstGeom prst="rect">
            <a:avLst/>
          </a:prstGeom>
          <a:solidFill>
            <a:srgbClr val="2E75B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7" name="Google Shape;417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31871" y="6203284"/>
            <a:ext cx="1687531" cy="59963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6"/>
          <p:cNvSpPr txBox="1"/>
          <p:nvPr/>
        </p:nvSpPr>
        <p:spPr>
          <a:xfrm>
            <a:off x="364901" y="430268"/>
            <a:ext cx="1146219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D2436"/>
                </a:solidFill>
                <a:latin typeface="Arial Black"/>
                <a:ea typeface="Arial Black"/>
                <a:cs typeface="Arial Black"/>
                <a:sym typeface="Arial Black"/>
              </a:rPr>
              <a:t>Outreach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39A0E-C489-4EF5-8B22-D510CB6BA129}"/>
              </a:ext>
            </a:extLst>
          </p:cNvPr>
          <p:cNvSpPr txBox="1"/>
          <p:nvPr/>
        </p:nvSpPr>
        <p:spPr>
          <a:xfrm>
            <a:off x="1219199" y="1062070"/>
            <a:ext cx="9753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Radio ads and podcasts through June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Development of Video assets for social media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Updates to the Website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Digital Campaign July through September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Targeted Outreach to KANSASWORKS Employers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Targeted Outreach to Providers Using Data from the Board of Healing Arts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Stakeholder Events both Statewide and Locally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SHRM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Chamber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Medical Associations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FQHC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Training Webinars, i.e. Accommodations and Pregnancy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Employer Outreach Tracking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Provider Outreach Toolkit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Employer Outreach Toolkit</a:t>
            </a:r>
          </a:p>
          <a:p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0377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F3930-3953-6BFF-E5FD-4EE46BB0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AIR/Bizzell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658C0-9EE5-6E53-23CD-AB2287C86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3721735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3200" dirty="0"/>
              <a:t>Communications Plan</a:t>
            </a:r>
          </a:p>
          <a:p>
            <a:r>
              <a:rPr lang="en-US" sz="3200" dirty="0"/>
              <a:t>Focus on Patient Communication</a:t>
            </a:r>
          </a:p>
          <a:p>
            <a:endParaRPr lang="en-US" sz="3200" dirty="0"/>
          </a:p>
          <a:p>
            <a:pPr marL="114300" indent="0">
              <a:buNone/>
            </a:pPr>
            <a:r>
              <a:rPr lang="en-US" sz="3200" dirty="0"/>
              <a:t>Process Mapping</a:t>
            </a:r>
          </a:p>
          <a:p>
            <a:r>
              <a:rPr lang="en-US" sz="3200" dirty="0"/>
              <a:t>Local screening and enrollment procedures</a:t>
            </a:r>
          </a:p>
          <a:p>
            <a:pPr marL="11430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0830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B0F4E-F265-D41C-F960-E17863DCA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RETAINWOR</a:t>
            </a:r>
            <a:r>
              <a:rPr lang="en-US" b="1" i="1" dirty="0"/>
              <a:t>KS</a:t>
            </a:r>
            <a:r>
              <a:rPr lang="en-US" dirty="0"/>
              <a:t> LEADERSHIP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807E2-419F-AAE5-F325-7B17F6F70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305260" cy="4351338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/>
              <a:t>Announcements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sz="2800" dirty="0"/>
              <a:t>May 17 - Accommodations and Pregnancy, Collier</a:t>
            </a:r>
          </a:p>
          <a:p>
            <a:pPr marL="114300" indent="0">
              <a:buNone/>
            </a:pPr>
            <a:r>
              <a:rPr lang="en-US" dirty="0"/>
              <a:t>May 22 – Medical System Leadership Discussion</a:t>
            </a:r>
          </a:p>
          <a:p>
            <a:pPr marL="114300" indent="0">
              <a:buNone/>
            </a:pPr>
            <a:r>
              <a:rPr lang="en-US" dirty="0"/>
              <a:t>May 25 - Business Engagement Bootcamp Series, AIR</a:t>
            </a:r>
            <a:br>
              <a:rPr lang="en-US" dirty="0"/>
            </a:br>
            <a:r>
              <a:rPr lang="en-US" dirty="0"/>
              <a:t>June 12 &amp; 13 - Council of State Government Exchange </a:t>
            </a:r>
          </a:p>
          <a:p>
            <a:pPr marL="114300" indent="0">
              <a:buNone/>
            </a:pPr>
            <a:r>
              <a:rPr lang="en-US" dirty="0"/>
              <a:t>September 19 &amp; 20 - RETAIN National 3</a:t>
            </a:r>
            <a:r>
              <a:rPr lang="en-US" baseline="30000" dirty="0"/>
              <a:t>rd</a:t>
            </a:r>
            <a:r>
              <a:rPr lang="en-US" dirty="0"/>
              <a:t> Annual Convening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41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53F42-B9FD-3698-24B0-941AB2DB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Outreach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1EA31-9978-FC9C-8148-2205DC8203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 Updates</a:t>
            </a:r>
          </a:p>
          <a:p>
            <a:r>
              <a:rPr lang="en-US" dirty="0"/>
              <a:t>Dashboard </a:t>
            </a:r>
          </a:p>
          <a:p>
            <a:r>
              <a:rPr lang="en-US" dirty="0"/>
              <a:t>Summit Materials</a:t>
            </a:r>
          </a:p>
          <a:p>
            <a:r>
              <a:rPr lang="en-US" dirty="0"/>
              <a:t>Video and Audio Assets</a:t>
            </a:r>
          </a:p>
          <a:p>
            <a:r>
              <a:rPr lang="en-US" dirty="0"/>
              <a:t>Radio Ads – run through June</a:t>
            </a:r>
          </a:p>
          <a:p>
            <a:r>
              <a:rPr lang="en-US" dirty="0"/>
              <a:t>Digital Outreach – Starts in July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43FE9-AE17-B75E-B450-5E47B36F3ED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Board of Healing Arts – targeted outreach to providers</a:t>
            </a:r>
          </a:p>
          <a:p>
            <a:r>
              <a:rPr lang="en-US" dirty="0"/>
              <a:t>KANSASWORKS Business Users – targeted outreach</a:t>
            </a:r>
          </a:p>
          <a:p>
            <a:r>
              <a:rPr lang="en-US" dirty="0"/>
              <a:t>Printed Material </a:t>
            </a:r>
          </a:p>
          <a:p>
            <a:pPr lvl="1"/>
            <a:r>
              <a:rPr lang="en-US" dirty="0"/>
              <a:t>Brochures/One Pagers</a:t>
            </a:r>
          </a:p>
          <a:p>
            <a:pPr lvl="1"/>
            <a:r>
              <a:rPr lang="en-US" dirty="0"/>
              <a:t>Return to Work Handbook (spiral bound for patients) 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938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E0EC8-28B1-FE73-B74D-1D2EE577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163"/>
            <a:ext cx="10515600" cy="1325563"/>
          </a:xfrm>
        </p:spPr>
        <p:txBody>
          <a:bodyPr/>
          <a:lstStyle/>
          <a:p>
            <a:r>
              <a:rPr lang="en-US" dirty="0"/>
              <a:t>Data Collection and Enrollment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ED6A8-AD7B-7583-0CD6-53E3E1273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492726"/>
            <a:ext cx="5181600" cy="4326898"/>
          </a:xfrm>
        </p:spPr>
        <p:txBody>
          <a:bodyPr/>
          <a:lstStyle/>
          <a:p>
            <a:r>
              <a:rPr lang="en-US" dirty="0"/>
              <a:t>Updated Training Material, shared on May 1, 2023</a:t>
            </a:r>
          </a:p>
          <a:p>
            <a:pPr lvl="1"/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 Data Entry Responsibilities Crosswalk Developed</a:t>
            </a:r>
          </a:p>
          <a:p>
            <a:r>
              <a:rPr lang="en-US" dirty="0"/>
              <a:t>Behavioral Health RTW Form</a:t>
            </a:r>
          </a:p>
          <a:p>
            <a:pPr lvl="1"/>
            <a:r>
              <a:rPr lang="en-US" dirty="0"/>
              <a:t>Form M-004 BH Activity Prescription</a:t>
            </a:r>
          </a:p>
          <a:p>
            <a:r>
              <a:rPr lang="en-US" dirty="0"/>
              <a:t>Supplemental Wage Data</a:t>
            </a:r>
          </a:p>
          <a:p>
            <a:pPr lvl="1"/>
            <a:r>
              <a:rPr lang="en-US" dirty="0"/>
              <a:t>Form M-001c, updated May 15</a:t>
            </a:r>
            <a:endParaRPr lang="en-US" b="1" dirty="0"/>
          </a:p>
          <a:p>
            <a:pPr marL="571500" lvl="1" indent="0">
              <a:buNone/>
            </a:pP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0D0BE-5B4D-BD26-EAEE-6B266735772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172199" y="1492726"/>
            <a:ext cx="5181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April (48)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May (</a:t>
            </a:r>
            <a:r>
              <a:rPr lang="en-US" sz="2800" b="1" dirty="0">
                <a:solidFill>
                  <a:srgbClr val="FF0000"/>
                </a:solidFill>
              </a:rPr>
              <a:t>need 30 +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Reminder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April 25, 2023 – 60/40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June 27, 2023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Reverts to 50/50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735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D22FF-4A39-8845-1963-8823CE6B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Provider Training Announcements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41160-A587-135A-4E8C-86210C932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4"/>
            <a:ext cx="10772553" cy="3777733"/>
          </a:xfrm>
        </p:spPr>
        <p:txBody>
          <a:bodyPr>
            <a:normAutofit fontScale="47500" lnSpcReduction="20000"/>
          </a:bodyPr>
          <a:lstStyle/>
          <a:p>
            <a:pPr marL="114300" indent="0">
              <a:buNone/>
            </a:pPr>
            <a:r>
              <a:rPr lang="en-US" sz="4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ECHO</a:t>
            </a:r>
          </a:p>
          <a:p>
            <a:pPr marL="114300" indent="0">
              <a:buNone/>
            </a:pPr>
            <a:r>
              <a:rPr lang="en-US" sz="4900" dirty="0">
                <a:solidFill>
                  <a:srgbClr val="9900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05-25-2023 </a:t>
            </a:r>
            <a:r>
              <a:rPr lang="en-US" sz="4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"How Primary Providers can Help Workers with Illness or Injury Prior to Referral for Worker Compensation"</a:t>
            </a:r>
            <a:b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Larry Wilkinson MD</a:t>
            </a:r>
            <a:r>
              <a:rPr lang="en-US" sz="4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Medical Director, Ascension Via Christi Occupational and Environmental Medicine</a:t>
            </a:r>
            <a:br>
              <a:rPr lang="en-US" sz="4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dirty="0">
                <a:solidFill>
                  <a:srgbClr val="9900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06-22-2023 </a:t>
            </a:r>
            <a: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"SAW/RTW Strategies for Patients with Injury to Lower Extremities "</a:t>
            </a:r>
            <a:b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Andrew Porter, DO</a:t>
            </a:r>
            <a:r>
              <a:rPr lang="en-US" sz="4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Physician Sports Medicine Ascension Via Christi Wichita, Kansas,</a:t>
            </a:r>
            <a:br>
              <a:rPr lang="en-US" sz="4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dirty="0">
                <a:solidFill>
                  <a:srgbClr val="9900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07-27-2023 </a:t>
            </a:r>
            <a: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"Helping Patients with Long Covid-19 Symptoms Thrive at Work"</a:t>
            </a:r>
            <a:b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dirty="0">
                <a:solidFill>
                  <a:srgbClr val="0051B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Clifton Jones, MD</a:t>
            </a:r>
            <a:r>
              <a:rPr lang="en-US" sz="4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Infectious Disease, Stormont Vail, </a:t>
            </a:r>
            <a:r>
              <a:rPr lang="en-US" sz="49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cjones@stormontvail.org</a:t>
            </a:r>
            <a:br>
              <a:rPr lang="en-US" sz="4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4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49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Updated Online </a:t>
            </a:r>
            <a:r>
              <a:rPr lang="en-US" sz="49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Update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375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8;p36">
            <a:extLst>
              <a:ext uri="{FF2B5EF4-FFF2-40B4-BE49-F238E27FC236}">
                <a16:creationId xmlns:a16="http://schemas.microsoft.com/office/drawing/2014/main" id="{E7667CA7-4F86-D750-744C-0BB894DF817D}"/>
              </a:ext>
            </a:extLst>
          </p:cNvPr>
          <p:cNvSpPr txBox="1"/>
          <p:nvPr/>
        </p:nvSpPr>
        <p:spPr>
          <a:xfrm>
            <a:off x="364901" y="430268"/>
            <a:ext cx="1146219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D2436"/>
                </a:solidFill>
                <a:latin typeface="Arial Black"/>
                <a:ea typeface="Arial Black"/>
                <a:cs typeface="Arial Black"/>
                <a:sym typeface="Arial Black"/>
              </a:rPr>
              <a:t>Guidance and Clarifications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FC2BAD-DCA5-099C-65FD-C950D984B05E}"/>
              </a:ext>
            </a:extLst>
          </p:cNvPr>
          <p:cNvSpPr txBox="1"/>
          <p:nvPr/>
        </p:nvSpPr>
        <p:spPr>
          <a:xfrm>
            <a:off x="863600" y="1188720"/>
            <a:ext cx="49885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Selective Service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dirty="0"/>
              <a:t>*not required as a part of RETAIN Eligibility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Participating in the Workforce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dirty="0"/>
              <a:t>*required for eligibility –this means that someone is employed or </a:t>
            </a:r>
            <a:r>
              <a:rPr lang="en-US" b="1" dirty="0"/>
              <a:t>actively seeking employment.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Security Applications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dirty="0"/>
              <a:t>*those who apply after enrollment will not be penalized or terminated from RETAIN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181A6-16CC-8F19-16FD-887E60C2A9D9}"/>
              </a:ext>
            </a:extLst>
          </p:cNvPr>
          <p:cNvSpPr txBox="1"/>
          <p:nvPr/>
        </p:nvSpPr>
        <p:spPr>
          <a:xfrm>
            <a:off x="6543039" y="1259840"/>
            <a:ext cx="547175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Incentive payments from Workforce</a:t>
            </a:r>
          </a:p>
          <a:p>
            <a:endParaRPr lang="en-US" dirty="0"/>
          </a:p>
          <a:p>
            <a:r>
              <a:rPr lang="en-US" dirty="0"/>
              <a:t>Example: Someone goes back to work prior to completing the IEP. Once IEP is completed, participant can </a:t>
            </a:r>
          </a:p>
          <a:p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RETAIN Treatment participants who have already returned to work (or never stopped working) –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These individuals would be eligible for the following incentives: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$25 for completing the IEP,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$100 for returning to work post injury or illness, and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$100 for job retention for 30 days after their original date of return-to-work post injury/illness.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  <a:p>
            <a:r>
              <a:rPr lang="en-US" dirty="0"/>
              <a:t>	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7755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THEMERETAIN" val="Y4ijZJSJ"/>
  <p:tag name="ARTICULATE_DESIGN_ID_1_THEMERETAIN" val="hkpM9csZ"/>
  <p:tag name="ARTICULATE_PROJECT_OPEN" val="0"/>
  <p:tag name="ARTICULATE_SLIDE_COUNT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2.xml><?xml version="1.0" encoding="utf-8"?>
<a:theme xmlns:a="http://schemas.openxmlformats.org/drawingml/2006/main" name="1_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</TotalTime>
  <Words>707</Words>
  <Application>Microsoft Office PowerPoint</Application>
  <PresentationFormat>Widescreen</PresentationFormat>
  <Paragraphs>124</Paragraphs>
  <Slides>19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Wingdings</vt:lpstr>
      <vt:lpstr>ThemeRETAIN</vt:lpstr>
      <vt:lpstr>1_ThemeRETAIN</vt:lpstr>
      <vt:lpstr>PowerPoint Presentation</vt:lpstr>
      <vt:lpstr>Program Updates</vt:lpstr>
      <vt:lpstr>Program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AIR/Bizzell </vt:lpstr>
      <vt:lpstr>RETAINWORKS LEADERSHIP Team</vt:lpstr>
      <vt:lpstr>Outreach</vt:lpstr>
      <vt:lpstr>Data Collection and Enrollment</vt:lpstr>
      <vt:lpstr>Provider Training Announcements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Mostafa Hasan [KDC]</dc:creator>
  <cp:lastModifiedBy>Amanda Ramsey [KDC]</cp:lastModifiedBy>
  <cp:revision>17</cp:revision>
  <dcterms:created xsi:type="dcterms:W3CDTF">2022-08-08T17:30:59Z</dcterms:created>
  <dcterms:modified xsi:type="dcterms:W3CDTF">2023-08-11T20:09:32Z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D3675FF0-19B1-417D-AE11-1DE10DD4DE29</vt:lpwstr>
  </property>
  <property fmtid="{D5CDD505-2E9C-101B-9397-08002B2CF9AE}" pid="3" name="ArticulatePath">
    <vt:lpwstr>Presentation_Template (002)</vt:lpwstr>
  </property>
</Properties>
</file>