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9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8" r:id="rId2"/>
  </p:sldMasterIdLst>
  <p:notesMasterIdLst>
    <p:notesMasterId r:id="rId13"/>
  </p:notesMasterIdLst>
  <p:handoutMasterIdLst>
    <p:handoutMasterId r:id="rId14"/>
  </p:handoutMasterIdLst>
  <p:sldIdLst>
    <p:sldId id="307" r:id="rId3"/>
    <p:sldId id="333" r:id="rId4"/>
    <p:sldId id="350" r:id="rId5"/>
    <p:sldId id="348" r:id="rId6"/>
    <p:sldId id="346" r:id="rId7"/>
    <p:sldId id="351" r:id="rId8"/>
    <p:sldId id="352" r:id="rId9"/>
    <p:sldId id="324" r:id="rId10"/>
    <p:sldId id="349" r:id="rId11"/>
    <p:sldId id="353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BE1E51-2498-4ABC-9457-58EA61335700}" v="70" dt="2023-07-18T15:21:38.5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60" d="100"/>
          <a:sy n="60" d="100"/>
        </p:scale>
        <p:origin x="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Ramsey [KDC]" userId="899f89ad-1b58-4db0-bc7e-6da36b34c70a" providerId="ADAL" clId="{DFBE1E51-2498-4ABC-9457-58EA61335700}"/>
    <pc:docChg chg="undo redo custSel addSld delSld modSld sldOrd">
      <pc:chgData name="Amanda Ramsey [KDC]" userId="899f89ad-1b58-4db0-bc7e-6da36b34c70a" providerId="ADAL" clId="{DFBE1E51-2498-4ABC-9457-58EA61335700}" dt="2023-07-18T15:29:28.855" v="818" actId="47"/>
      <pc:docMkLst>
        <pc:docMk/>
      </pc:docMkLst>
      <pc:sldChg chg="modSp del mod ord">
        <pc:chgData name="Amanda Ramsey [KDC]" userId="899f89ad-1b58-4db0-bc7e-6da36b34c70a" providerId="ADAL" clId="{DFBE1E51-2498-4ABC-9457-58EA61335700}" dt="2023-07-18T12:54:38.113" v="758" actId="2696"/>
        <pc:sldMkLst>
          <pc:docMk/>
          <pc:sldMk cId="1850377165" sldId="300"/>
        </pc:sldMkLst>
        <pc:spChg chg="mod">
          <ac:chgData name="Amanda Ramsey [KDC]" userId="899f89ad-1b58-4db0-bc7e-6da36b34c70a" providerId="ADAL" clId="{DFBE1E51-2498-4ABC-9457-58EA61335700}" dt="2023-07-18T12:54:33.849" v="757" actId="6549"/>
          <ac:spMkLst>
            <pc:docMk/>
            <pc:sldMk cId="1850377165" sldId="300"/>
            <ac:spMk id="3" creationId="{56CD1D27-9529-4E7E-B486-179E3D2CF329}"/>
          </ac:spMkLst>
        </pc:spChg>
      </pc:sldChg>
      <pc:sldChg chg="addSp delSp modSp mod">
        <pc:chgData name="Amanda Ramsey [KDC]" userId="899f89ad-1b58-4db0-bc7e-6da36b34c70a" providerId="ADAL" clId="{DFBE1E51-2498-4ABC-9457-58EA61335700}" dt="2023-07-17T20:30:14.116" v="726" actId="14100"/>
        <pc:sldMkLst>
          <pc:docMk/>
          <pc:sldMk cId="200547920" sldId="324"/>
        </pc:sldMkLst>
        <pc:spChg chg="del">
          <ac:chgData name="Amanda Ramsey [KDC]" userId="899f89ad-1b58-4db0-bc7e-6da36b34c70a" providerId="ADAL" clId="{DFBE1E51-2498-4ABC-9457-58EA61335700}" dt="2023-07-17T20:25:53.039" v="696" actId="478"/>
          <ac:spMkLst>
            <pc:docMk/>
            <pc:sldMk cId="200547920" sldId="324"/>
            <ac:spMk id="5" creationId="{9D974871-0297-E94D-75E7-B9D31D18F21E}"/>
          </ac:spMkLst>
        </pc:spChg>
        <pc:graphicFrameChg chg="del mod">
          <ac:chgData name="Amanda Ramsey [KDC]" userId="899f89ad-1b58-4db0-bc7e-6da36b34c70a" providerId="ADAL" clId="{DFBE1E51-2498-4ABC-9457-58EA61335700}" dt="2023-07-17T20:26:08.837" v="699" actId="478"/>
          <ac:graphicFrameMkLst>
            <pc:docMk/>
            <pc:sldMk cId="200547920" sldId="324"/>
            <ac:graphicFrameMk id="3" creationId="{B12DFA7B-E4A7-0E0C-80C8-9908565537ED}"/>
          </ac:graphicFrameMkLst>
        </pc:graphicFrameChg>
        <pc:picChg chg="add mod modCrop">
          <ac:chgData name="Amanda Ramsey [KDC]" userId="899f89ad-1b58-4db0-bc7e-6da36b34c70a" providerId="ADAL" clId="{DFBE1E51-2498-4ABC-9457-58EA61335700}" dt="2023-07-17T20:30:14.116" v="726" actId="14100"/>
          <ac:picMkLst>
            <pc:docMk/>
            <pc:sldMk cId="200547920" sldId="324"/>
            <ac:picMk id="4" creationId="{2484DAFA-20B8-B59A-F052-25D8991E76BF}"/>
          </ac:picMkLst>
        </pc:picChg>
      </pc:sldChg>
      <pc:sldChg chg="modSp mod">
        <pc:chgData name="Amanda Ramsey [KDC]" userId="899f89ad-1b58-4db0-bc7e-6da36b34c70a" providerId="ADAL" clId="{DFBE1E51-2498-4ABC-9457-58EA61335700}" dt="2023-07-17T20:10:27.961" v="337" actId="14100"/>
        <pc:sldMkLst>
          <pc:docMk/>
          <pc:sldMk cId="920205125" sldId="333"/>
        </pc:sldMkLst>
        <pc:spChg chg="mod">
          <ac:chgData name="Amanda Ramsey [KDC]" userId="899f89ad-1b58-4db0-bc7e-6da36b34c70a" providerId="ADAL" clId="{DFBE1E51-2498-4ABC-9457-58EA61335700}" dt="2023-07-17T19:58:27.638" v="271" actId="20577"/>
          <ac:spMkLst>
            <pc:docMk/>
            <pc:sldMk cId="920205125" sldId="333"/>
            <ac:spMk id="2" creationId="{5E24A14C-7FEA-6AE2-6AA6-07960B57AB8A}"/>
          </ac:spMkLst>
        </pc:spChg>
        <pc:spChg chg="mod">
          <ac:chgData name="Amanda Ramsey [KDC]" userId="899f89ad-1b58-4db0-bc7e-6da36b34c70a" providerId="ADAL" clId="{DFBE1E51-2498-4ABC-9457-58EA61335700}" dt="2023-07-17T20:10:27.961" v="337" actId="14100"/>
          <ac:spMkLst>
            <pc:docMk/>
            <pc:sldMk cId="920205125" sldId="333"/>
            <ac:spMk id="3" creationId="{3CBE33DC-ACE8-311B-5555-E44508373B13}"/>
          </ac:spMkLst>
        </pc:spChg>
      </pc:sldChg>
      <pc:sldChg chg="del">
        <pc:chgData name="Amanda Ramsey [KDC]" userId="899f89ad-1b58-4db0-bc7e-6da36b34c70a" providerId="ADAL" clId="{DFBE1E51-2498-4ABC-9457-58EA61335700}" dt="2023-07-17T19:57:20.739" v="221" actId="47"/>
        <pc:sldMkLst>
          <pc:docMk/>
          <pc:sldMk cId="4172783658" sldId="334"/>
        </pc:sldMkLst>
      </pc:sldChg>
      <pc:sldChg chg="addSp delSp modSp del mod">
        <pc:chgData name="Amanda Ramsey [KDC]" userId="899f89ad-1b58-4db0-bc7e-6da36b34c70a" providerId="ADAL" clId="{DFBE1E51-2498-4ABC-9457-58EA61335700}" dt="2023-07-18T15:29:28.855" v="818" actId="47"/>
        <pc:sldMkLst>
          <pc:docMk/>
          <pc:sldMk cId="2779468265" sldId="340"/>
        </pc:sldMkLst>
        <pc:spChg chg="mod">
          <ac:chgData name="Amanda Ramsey [KDC]" userId="899f89ad-1b58-4db0-bc7e-6da36b34c70a" providerId="ADAL" clId="{DFBE1E51-2498-4ABC-9457-58EA61335700}" dt="2023-07-17T21:53:04.209" v="752" actId="20577"/>
          <ac:spMkLst>
            <pc:docMk/>
            <pc:sldMk cId="2779468265" sldId="340"/>
            <ac:spMk id="4" creationId="{5DDF6032-7802-DC6A-0979-32949C68BA16}"/>
          </ac:spMkLst>
        </pc:spChg>
        <pc:spChg chg="add del mod">
          <ac:chgData name="Amanda Ramsey [KDC]" userId="899f89ad-1b58-4db0-bc7e-6da36b34c70a" providerId="ADAL" clId="{DFBE1E51-2498-4ABC-9457-58EA61335700}" dt="2023-07-17T21:53:13.754" v="754" actId="478"/>
          <ac:spMkLst>
            <pc:docMk/>
            <pc:sldMk cId="2779468265" sldId="340"/>
            <ac:spMk id="5" creationId="{1395BDD3-AC10-B251-96ED-CF72C8C9E170}"/>
          </ac:spMkLst>
        </pc:spChg>
        <pc:spChg chg="del">
          <ac:chgData name="Amanda Ramsey [KDC]" userId="899f89ad-1b58-4db0-bc7e-6da36b34c70a" providerId="ADAL" clId="{DFBE1E51-2498-4ABC-9457-58EA61335700}" dt="2023-07-17T21:53:10.443" v="753" actId="478"/>
          <ac:spMkLst>
            <pc:docMk/>
            <pc:sldMk cId="2779468265" sldId="340"/>
            <ac:spMk id="9" creationId="{4D54ADAB-B15C-7942-1E36-18BE6C8389D9}"/>
          </ac:spMkLst>
        </pc:spChg>
      </pc:sldChg>
      <pc:sldChg chg="del">
        <pc:chgData name="Amanda Ramsey [KDC]" userId="899f89ad-1b58-4db0-bc7e-6da36b34c70a" providerId="ADAL" clId="{DFBE1E51-2498-4ABC-9457-58EA61335700}" dt="2023-07-17T21:52:49.343" v="737" actId="47"/>
        <pc:sldMkLst>
          <pc:docMk/>
          <pc:sldMk cId="1285903005" sldId="343"/>
        </pc:sldMkLst>
      </pc:sldChg>
      <pc:sldChg chg="del">
        <pc:chgData name="Amanda Ramsey [KDC]" userId="899f89ad-1b58-4db0-bc7e-6da36b34c70a" providerId="ADAL" clId="{DFBE1E51-2498-4ABC-9457-58EA61335700}" dt="2023-07-18T12:54:43.774" v="759" actId="2696"/>
        <pc:sldMkLst>
          <pc:docMk/>
          <pc:sldMk cId="1737248489" sldId="344"/>
        </pc:sldMkLst>
      </pc:sldChg>
      <pc:sldChg chg="addSp delSp modSp mod ord">
        <pc:chgData name="Amanda Ramsey [KDC]" userId="899f89ad-1b58-4db0-bc7e-6da36b34c70a" providerId="ADAL" clId="{DFBE1E51-2498-4ABC-9457-58EA61335700}" dt="2023-07-17T20:20:06.690" v="695"/>
        <pc:sldMkLst>
          <pc:docMk/>
          <pc:sldMk cId="26106170" sldId="346"/>
        </pc:sldMkLst>
        <pc:graphicFrameChg chg="add mod">
          <ac:chgData name="Amanda Ramsey [KDC]" userId="899f89ad-1b58-4db0-bc7e-6da36b34c70a" providerId="ADAL" clId="{DFBE1E51-2498-4ABC-9457-58EA61335700}" dt="2023-07-17T19:50:03.302" v="77" actId="1076"/>
          <ac:graphicFrameMkLst>
            <pc:docMk/>
            <pc:sldMk cId="26106170" sldId="346"/>
            <ac:graphicFrameMk id="2" creationId="{6F52803D-4E28-E002-28CB-7984A5138264}"/>
          </ac:graphicFrameMkLst>
        </pc:graphicFrameChg>
        <pc:graphicFrameChg chg="add mod">
          <ac:chgData name="Amanda Ramsey [KDC]" userId="899f89ad-1b58-4db0-bc7e-6da36b34c70a" providerId="ADAL" clId="{DFBE1E51-2498-4ABC-9457-58EA61335700}" dt="2023-07-17T19:52:31.729" v="80"/>
          <ac:graphicFrameMkLst>
            <pc:docMk/>
            <pc:sldMk cId="26106170" sldId="346"/>
            <ac:graphicFrameMk id="3" creationId="{6F52803D-4E28-E002-28CB-7984A5138264}"/>
          </ac:graphicFrameMkLst>
        </pc:graphicFrameChg>
        <pc:graphicFrameChg chg="add mod">
          <ac:chgData name="Amanda Ramsey [KDC]" userId="899f89ad-1b58-4db0-bc7e-6da36b34c70a" providerId="ADAL" clId="{DFBE1E51-2498-4ABC-9457-58EA61335700}" dt="2023-07-17T19:52:49.859" v="86" actId="14100"/>
          <ac:graphicFrameMkLst>
            <pc:docMk/>
            <pc:sldMk cId="26106170" sldId="346"/>
            <ac:graphicFrameMk id="4" creationId="{A5427470-E860-52D3-C9E7-89DCD78530B3}"/>
          </ac:graphicFrameMkLst>
        </pc:graphicFrameChg>
        <pc:graphicFrameChg chg="del">
          <ac:chgData name="Amanda Ramsey [KDC]" userId="899f89ad-1b58-4db0-bc7e-6da36b34c70a" providerId="ADAL" clId="{DFBE1E51-2498-4ABC-9457-58EA61335700}" dt="2023-07-17T18:22:45.235" v="0" actId="478"/>
          <ac:graphicFrameMkLst>
            <pc:docMk/>
            <pc:sldMk cId="26106170" sldId="346"/>
            <ac:graphicFrameMk id="7" creationId="{E128E4D0-DC16-D755-2151-06ED1EAFADE7}"/>
          </ac:graphicFrameMkLst>
        </pc:graphicFrameChg>
      </pc:sldChg>
      <pc:sldChg chg="addSp delSp modSp mod">
        <pc:chgData name="Amanda Ramsey [KDC]" userId="899f89ad-1b58-4db0-bc7e-6da36b34c70a" providerId="ADAL" clId="{DFBE1E51-2498-4ABC-9457-58EA61335700}" dt="2023-07-17T20:19:46.906" v="693" actId="1076"/>
        <pc:sldMkLst>
          <pc:docMk/>
          <pc:sldMk cId="879826619" sldId="348"/>
        </pc:sldMkLst>
        <pc:spChg chg="mod">
          <ac:chgData name="Amanda Ramsey [KDC]" userId="899f89ad-1b58-4db0-bc7e-6da36b34c70a" providerId="ADAL" clId="{DFBE1E51-2498-4ABC-9457-58EA61335700}" dt="2023-07-17T20:13:07.113" v="442" actId="20577"/>
          <ac:spMkLst>
            <pc:docMk/>
            <pc:sldMk cId="879826619" sldId="348"/>
            <ac:spMk id="4" creationId="{896D24CC-D426-5DC5-6D59-E4600F543FD6}"/>
          </ac:spMkLst>
        </pc:spChg>
        <pc:spChg chg="add mod">
          <ac:chgData name="Amanda Ramsey [KDC]" userId="899f89ad-1b58-4db0-bc7e-6da36b34c70a" providerId="ADAL" clId="{DFBE1E51-2498-4ABC-9457-58EA61335700}" dt="2023-07-17T20:19:46.906" v="693" actId="1076"/>
          <ac:spMkLst>
            <pc:docMk/>
            <pc:sldMk cId="879826619" sldId="348"/>
            <ac:spMk id="8" creationId="{F2EFE949-5049-8BEF-30D5-89B6C39F62CE}"/>
          </ac:spMkLst>
        </pc:spChg>
        <pc:spChg chg="add mod">
          <ac:chgData name="Amanda Ramsey [KDC]" userId="899f89ad-1b58-4db0-bc7e-6da36b34c70a" providerId="ADAL" clId="{DFBE1E51-2498-4ABC-9457-58EA61335700}" dt="2023-07-17T20:19:39.814" v="691" actId="2710"/>
          <ac:spMkLst>
            <pc:docMk/>
            <pc:sldMk cId="879826619" sldId="348"/>
            <ac:spMk id="9" creationId="{7B7BE113-4E3A-E2C3-587B-F98138B74F36}"/>
          </ac:spMkLst>
        </pc:spChg>
        <pc:picChg chg="del">
          <ac:chgData name="Amanda Ramsey [KDC]" userId="899f89ad-1b58-4db0-bc7e-6da36b34c70a" providerId="ADAL" clId="{DFBE1E51-2498-4ABC-9457-58EA61335700}" dt="2023-07-17T20:12:44.437" v="354" actId="478"/>
          <ac:picMkLst>
            <pc:docMk/>
            <pc:sldMk cId="879826619" sldId="348"/>
            <ac:picMk id="2" creationId="{EADFBC50-B216-4643-CEC7-0D1E170DCA2C}"/>
          </ac:picMkLst>
        </pc:picChg>
        <pc:picChg chg="add del mod">
          <ac:chgData name="Amanda Ramsey [KDC]" userId="899f89ad-1b58-4db0-bc7e-6da36b34c70a" providerId="ADAL" clId="{DFBE1E51-2498-4ABC-9457-58EA61335700}" dt="2023-07-17T20:13:45.521" v="446" actId="478"/>
          <ac:picMkLst>
            <pc:docMk/>
            <pc:sldMk cId="879826619" sldId="348"/>
            <ac:picMk id="5" creationId="{20B5929F-1857-FEBB-EFC0-17B2CC39486D}"/>
          </ac:picMkLst>
        </pc:picChg>
        <pc:picChg chg="add mod">
          <ac:chgData name="Amanda Ramsey [KDC]" userId="899f89ad-1b58-4db0-bc7e-6da36b34c70a" providerId="ADAL" clId="{DFBE1E51-2498-4ABC-9457-58EA61335700}" dt="2023-07-17T20:19:43.318" v="692" actId="1076"/>
          <ac:picMkLst>
            <pc:docMk/>
            <pc:sldMk cId="879826619" sldId="348"/>
            <ac:picMk id="7" creationId="{12877A39-48CD-A296-AA20-9500EFBCA6E3}"/>
          </ac:picMkLst>
        </pc:picChg>
      </pc:sldChg>
      <pc:sldChg chg="addSp delSp modSp mod">
        <pc:chgData name="Amanda Ramsey [KDC]" userId="899f89ad-1b58-4db0-bc7e-6da36b34c70a" providerId="ADAL" clId="{DFBE1E51-2498-4ABC-9457-58EA61335700}" dt="2023-07-17T20:26:50.878" v="707" actId="14100"/>
        <pc:sldMkLst>
          <pc:docMk/>
          <pc:sldMk cId="466227008" sldId="349"/>
        </pc:sldMkLst>
        <pc:graphicFrameChg chg="del">
          <ac:chgData name="Amanda Ramsey [KDC]" userId="899f89ad-1b58-4db0-bc7e-6da36b34c70a" providerId="ADAL" clId="{DFBE1E51-2498-4ABC-9457-58EA61335700}" dt="2023-07-17T20:26:24.864" v="704" actId="478"/>
          <ac:graphicFrameMkLst>
            <pc:docMk/>
            <pc:sldMk cId="466227008" sldId="349"/>
            <ac:graphicFrameMk id="2" creationId="{178CE6B9-FCD0-F2B6-19B3-9D7577DD8F6F}"/>
          </ac:graphicFrameMkLst>
        </pc:graphicFrameChg>
        <pc:picChg chg="add mod">
          <ac:chgData name="Amanda Ramsey [KDC]" userId="899f89ad-1b58-4db0-bc7e-6da36b34c70a" providerId="ADAL" clId="{DFBE1E51-2498-4ABC-9457-58EA61335700}" dt="2023-07-17T20:26:50.878" v="707" actId="14100"/>
          <ac:picMkLst>
            <pc:docMk/>
            <pc:sldMk cId="466227008" sldId="349"/>
            <ac:picMk id="4" creationId="{B77FC84D-6E4E-CC83-345D-77234A76892C}"/>
          </ac:picMkLst>
        </pc:picChg>
      </pc:sldChg>
      <pc:sldChg chg="addSp modSp mod">
        <pc:chgData name="Amanda Ramsey [KDC]" userId="899f89ad-1b58-4db0-bc7e-6da36b34c70a" providerId="ADAL" clId="{DFBE1E51-2498-4ABC-9457-58EA61335700}" dt="2023-07-17T19:57:16.524" v="220" actId="1076"/>
        <pc:sldMkLst>
          <pc:docMk/>
          <pc:sldMk cId="3396909653" sldId="350"/>
        </pc:sldMkLst>
        <pc:spChg chg="mod">
          <ac:chgData name="Amanda Ramsey [KDC]" userId="899f89ad-1b58-4db0-bc7e-6da36b34c70a" providerId="ADAL" clId="{DFBE1E51-2498-4ABC-9457-58EA61335700}" dt="2023-07-17T19:57:16.524" v="220" actId="1076"/>
          <ac:spMkLst>
            <pc:docMk/>
            <pc:sldMk cId="3396909653" sldId="350"/>
            <ac:spMk id="5" creationId="{1D1144D8-ABA7-8FF2-F118-F028228325D3}"/>
          </ac:spMkLst>
        </pc:spChg>
        <pc:picChg chg="add mod">
          <ac:chgData name="Amanda Ramsey [KDC]" userId="899f89ad-1b58-4db0-bc7e-6da36b34c70a" providerId="ADAL" clId="{DFBE1E51-2498-4ABC-9457-58EA61335700}" dt="2023-07-17T19:56:52.829" v="212" actId="1076"/>
          <ac:picMkLst>
            <pc:docMk/>
            <pc:sldMk cId="3396909653" sldId="350"/>
            <ac:picMk id="3" creationId="{ED8800B1-80A5-E722-820C-3B7EDC6469FF}"/>
          </ac:picMkLst>
        </pc:picChg>
      </pc:sldChg>
      <pc:sldChg chg="addSp delSp modSp new mod">
        <pc:chgData name="Amanda Ramsey [KDC]" userId="899f89ad-1b58-4db0-bc7e-6da36b34c70a" providerId="ADAL" clId="{DFBE1E51-2498-4ABC-9457-58EA61335700}" dt="2023-07-17T20:30:21.736" v="728" actId="1076"/>
        <pc:sldMkLst>
          <pc:docMk/>
          <pc:sldMk cId="3582115612" sldId="351"/>
        </pc:sldMkLst>
        <pc:spChg chg="del">
          <ac:chgData name="Amanda Ramsey [KDC]" userId="899f89ad-1b58-4db0-bc7e-6da36b34c70a" providerId="ADAL" clId="{DFBE1E51-2498-4ABC-9457-58EA61335700}" dt="2023-07-17T20:29:21.670" v="711" actId="478"/>
          <ac:spMkLst>
            <pc:docMk/>
            <pc:sldMk cId="3582115612" sldId="351"/>
            <ac:spMk id="2" creationId="{1EE86343-D633-CA6C-2F20-FFAF3F401FBE}"/>
          </ac:spMkLst>
        </pc:spChg>
        <pc:spChg chg="del">
          <ac:chgData name="Amanda Ramsey [KDC]" userId="899f89ad-1b58-4db0-bc7e-6da36b34c70a" providerId="ADAL" clId="{DFBE1E51-2498-4ABC-9457-58EA61335700}" dt="2023-07-17T20:29:20.599" v="710" actId="478"/>
          <ac:spMkLst>
            <pc:docMk/>
            <pc:sldMk cId="3582115612" sldId="351"/>
            <ac:spMk id="3" creationId="{C770864B-95B8-A502-3BFF-3E96B7A64C4B}"/>
          </ac:spMkLst>
        </pc:spChg>
        <pc:spChg chg="del">
          <ac:chgData name="Amanda Ramsey [KDC]" userId="899f89ad-1b58-4db0-bc7e-6da36b34c70a" providerId="ADAL" clId="{DFBE1E51-2498-4ABC-9457-58EA61335700}" dt="2023-07-17T20:29:19.191" v="709" actId="478"/>
          <ac:spMkLst>
            <pc:docMk/>
            <pc:sldMk cId="3582115612" sldId="351"/>
            <ac:spMk id="4" creationId="{BCD9E9A5-EE7C-6FF4-DB9C-70FAF557B773}"/>
          </ac:spMkLst>
        </pc:spChg>
        <pc:picChg chg="add mod">
          <ac:chgData name="Amanda Ramsey [KDC]" userId="899f89ad-1b58-4db0-bc7e-6da36b34c70a" providerId="ADAL" clId="{DFBE1E51-2498-4ABC-9457-58EA61335700}" dt="2023-07-17T20:30:21.736" v="728" actId="1076"/>
          <ac:picMkLst>
            <pc:docMk/>
            <pc:sldMk cId="3582115612" sldId="351"/>
            <ac:picMk id="6" creationId="{62CBA4A9-009B-AA2A-F781-9EE97B07C545}"/>
          </ac:picMkLst>
        </pc:picChg>
        <pc:picChg chg="add del mod">
          <ac:chgData name="Amanda Ramsey [KDC]" userId="899f89ad-1b58-4db0-bc7e-6da36b34c70a" providerId="ADAL" clId="{DFBE1E51-2498-4ABC-9457-58EA61335700}" dt="2023-07-17T20:30:12.585" v="723"/>
          <ac:picMkLst>
            <pc:docMk/>
            <pc:sldMk cId="3582115612" sldId="351"/>
            <ac:picMk id="7" creationId="{BD9BDC53-AE73-1B81-1760-651927D0F668}"/>
          </ac:picMkLst>
        </pc:picChg>
      </pc:sldChg>
      <pc:sldChg chg="addSp delSp modSp new mod">
        <pc:chgData name="Amanda Ramsey [KDC]" userId="899f89ad-1b58-4db0-bc7e-6da36b34c70a" providerId="ADAL" clId="{DFBE1E51-2498-4ABC-9457-58EA61335700}" dt="2023-07-17T20:34:26.430" v="736" actId="1076"/>
        <pc:sldMkLst>
          <pc:docMk/>
          <pc:sldMk cId="2828553666" sldId="352"/>
        </pc:sldMkLst>
        <pc:spChg chg="del">
          <ac:chgData name="Amanda Ramsey [KDC]" userId="899f89ad-1b58-4db0-bc7e-6da36b34c70a" providerId="ADAL" clId="{DFBE1E51-2498-4ABC-9457-58EA61335700}" dt="2023-07-17T20:30:36.965" v="730" actId="478"/>
          <ac:spMkLst>
            <pc:docMk/>
            <pc:sldMk cId="2828553666" sldId="352"/>
            <ac:spMk id="2" creationId="{88849B4B-352A-97AC-16BB-7CF81656FED0}"/>
          </ac:spMkLst>
        </pc:spChg>
        <pc:spChg chg="del">
          <ac:chgData name="Amanda Ramsey [KDC]" userId="899f89ad-1b58-4db0-bc7e-6da36b34c70a" providerId="ADAL" clId="{DFBE1E51-2498-4ABC-9457-58EA61335700}" dt="2023-07-17T20:30:48.383" v="732" actId="478"/>
          <ac:spMkLst>
            <pc:docMk/>
            <pc:sldMk cId="2828553666" sldId="352"/>
            <ac:spMk id="3" creationId="{AE174550-94E5-EC8A-2AAF-42961CA203B8}"/>
          </ac:spMkLst>
        </pc:spChg>
        <pc:spChg chg="del">
          <ac:chgData name="Amanda Ramsey [KDC]" userId="899f89ad-1b58-4db0-bc7e-6da36b34c70a" providerId="ADAL" clId="{DFBE1E51-2498-4ABC-9457-58EA61335700}" dt="2023-07-17T20:30:45.462" v="731" actId="478"/>
          <ac:spMkLst>
            <pc:docMk/>
            <pc:sldMk cId="2828553666" sldId="352"/>
            <ac:spMk id="4" creationId="{5047A615-0B7F-DED4-7B12-841DA2ECD40B}"/>
          </ac:spMkLst>
        </pc:spChg>
        <pc:picChg chg="add mod">
          <ac:chgData name="Amanda Ramsey [KDC]" userId="899f89ad-1b58-4db0-bc7e-6da36b34c70a" providerId="ADAL" clId="{DFBE1E51-2498-4ABC-9457-58EA61335700}" dt="2023-07-17T20:34:26.430" v="736" actId="1076"/>
          <ac:picMkLst>
            <pc:docMk/>
            <pc:sldMk cId="2828553666" sldId="352"/>
            <ac:picMk id="6" creationId="{981A6899-E36D-842B-526A-F78893CB573A}"/>
          </ac:picMkLst>
        </pc:picChg>
      </pc:sldChg>
      <pc:sldChg chg="addSp modSp new mod">
        <pc:chgData name="Amanda Ramsey [KDC]" userId="899f89ad-1b58-4db0-bc7e-6da36b34c70a" providerId="ADAL" clId="{DFBE1E51-2498-4ABC-9457-58EA61335700}" dt="2023-07-18T15:21:38.546" v="817"/>
        <pc:sldMkLst>
          <pc:docMk/>
          <pc:sldMk cId="3609416215" sldId="353"/>
        </pc:sldMkLst>
        <pc:graphicFrameChg chg="add mod">
          <ac:chgData name="Amanda Ramsey [KDC]" userId="899f89ad-1b58-4db0-bc7e-6da36b34c70a" providerId="ADAL" clId="{DFBE1E51-2498-4ABC-9457-58EA61335700}" dt="2023-07-18T15:21:38.546" v="817"/>
          <ac:graphicFrameMkLst>
            <pc:docMk/>
            <pc:sldMk cId="3609416215" sldId="353"/>
            <ac:graphicFrameMk id="2" creationId="{E6947D0A-DBB1-3B15-3560-9BE1998A661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Downloads\Confirmit_report%20(20)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Downloads\Confirmit_report%20(20)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Downloads\RETAINWORKSResearchR-AllServiceProvidersB_DATA_LABELS_2023-07-18_0923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dirty="0"/>
              <a:t>2023 Enrollment by Month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Enrollments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19</c:v>
                </c:pt>
                <c:pt idx="2">
                  <c:v>31</c:v>
                </c:pt>
                <c:pt idx="3">
                  <c:v>48</c:v>
                </c:pt>
                <c:pt idx="4">
                  <c:v>51</c:v>
                </c:pt>
                <c:pt idx="5">
                  <c:v>36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FB-47F3-A7A2-40C15F41039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02304671"/>
        <c:axId val="602306751"/>
      </c:barChart>
      <c:catAx>
        <c:axId val="602304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2306751"/>
        <c:crosses val="autoZero"/>
        <c:auto val="1"/>
        <c:lblAlgn val="ctr"/>
        <c:lblOffset val="100"/>
        <c:noMultiLvlLbl val="0"/>
      </c:catAx>
      <c:valAx>
        <c:axId val="60230675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2304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enrollment by Group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928-4A8A-8BEB-1FDF3E23B43C}"/>
              </c:ext>
            </c:extLst>
          </c:dPt>
          <c:dPt>
            <c:idx val="1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928-4A8A-8BEB-1FDF3E23B43C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928-4A8A-8BEB-1FDF3E23B43C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928-4A8A-8BEB-1FDF3E23B43C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70AD47"/>
                </a:solidFill>
                <a:round/>
              </a:ln>
              <a:effectLst>
                <a:outerShdw blurRad="50800" dist="38100" dir="2700000" algn="tl" rotWithShape="0">
                  <a:srgbClr val="70AD47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Sheet1!$B$10:$C$10</c:f>
              <c:strCache>
                <c:ptCount val="2"/>
                <c:pt idx="0">
                  <c:v>Treatment </c:v>
                </c:pt>
                <c:pt idx="1">
                  <c:v>Control</c:v>
                </c:pt>
              </c:strCache>
            </c:strRef>
          </c:cat>
          <c:val>
            <c:numRef>
              <c:f>Sheet1!$B$11:$C$11</c:f>
              <c:numCache>
                <c:formatCode>General</c:formatCode>
                <c:ptCount val="2"/>
                <c:pt idx="0">
                  <c:v>197</c:v>
                </c:pt>
                <c:pt idx="1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28-4A8A-8BEB-1FDF3E23B43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aseline="0" dirty="0"/>
              <a:t>220 Providers</a:t>
            </a:r>
            <a:endParaRPr lang="en-US" sz="2400" dirty="0"/>
          </a:p>
        </c:rich>
      </c:tx>
      <c:layout>
        <c:manualLayout>
          <c:xMode val="edge"/>
          <c:yMode val="edge"/>
          <c:x val="1.1884924792654059E-2"/>
          <c:y val="1.55797125154570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361111185602535E-2"/>
          <c:w val="1"/>
          <c:h val="0.5334603972704017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B91-48D5-9725-4BF93F810F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B91-48D5-9725-4BF93F810F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B91-48D5-9725-4BF93F810F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B91-48D5-9725-4BF93F810F3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B91-48D5-9725-4BF93F810F3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B91-48D5-9725-4BF93F810F3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B91-48D5-9725-4BF93F810F3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B91-48D5-9725-4BF93F810F3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B91-48D5-9725-4BF93F810F3B}"/>
              </c:ext>
            </c:extLst>
          </c:dPt>
          <c:cat>
            <c:strRef>
              <c:f>Sheet1!$A$1:$A$9</c:f>
              <c:strCache>
                <c:ptCount val="9"/>
                <c:pt idx="0">
                  <c:v>Work Rehabilitation</c:v>
                </c:pt>
                <c:pt idx="1">
                  <c:v>No Speciality </c:v>
                </c:pt>
                <c:pt idx="2">
                  <c:v>Mental/Behavioral Health</c:v>
                </c:pt>
                <c:pt idx="3">
                  <c:v>Neurological or Neurosurgery</c:v>
                </c:pt>
                <c:pt idx="4">
                  <c:v>Physical Medicine and Rehabilitation</c:v>
                </c:pt>
                <c:pt idx="5">
                  <c:v>Occupational Medicine</c:v>
                </c:pt>
                <c:pt idx="6">
                  <c:v>Other</c:v>
                </c:pt>
                <c:pt idx="7">
                  <c:v>Orthopedics</c:v>
                </c:pt>
                <c:pt idx="8">
                  <c:v>Primary Care</c:v>
                </c:pt>
              </c:strCache>
            </c:strRef>
          </c:cat>
          <c:val>
            <c:numRef>
              <c:f>Sheet1!$B$1:$B$9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19</c:v>
                </c:pt>
                <c:pt idx="6">
                  <c:v>26</c:v>
                </c:pt>
                <c:pt idx="7">
                  <c:v>41</c:v>
                </c:pt>
                <c:pt idx="8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B91-48D5-9725-4BF93F810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59761057915638927"/>
          <c:w val="1"/>
          <c:h val="0.402389420843610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C615AC-EF75-7E59-E36D-E6D7974594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DC373-EB2B-8CD4-EEF7-29EE7674F5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99E02-69CB-4FAA-83A5-6464E5447A29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6BD1C-9859-802F-EB07-7AF01079C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2E3F4-2C9C-6419-5321-69BC0A417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104C6-B8F6-42CC-95BF-6B1DD362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06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9F9A2-C18B-4030-8855-9E0FB6566670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9D3B2-1FE5-4FF5-8CE5-82DE586C6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26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D836650-88C8-4EDF-A830-F789BDBB9821}" type="datetime1">
              <a:rPr lang="en-US" smtClean="0"/>
              <a:t>7/17/2023</a:t>
            </a:fld>
            <a:endParaRPr lang="en-US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82FAB5-7DCE-71B1-A0FD-155AF8D14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32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7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7AD11AE-931A-48D5-A5BB-3669A912F6FB}" type="datetime1">
              <a:rPr lang="en-US" smtClean="0"/>
              <a:t>7/17/2023</a:t>
            </a:fld>
            <a:endParaRPr lang="en-US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EC5AD57-4674-4903-8161-2ABC225FAD5E}" type="datetime1">
              <a:rPr lang="en-US" smtClean="0"/>
              <a:t>7/17/2023</a:t>
            </a:fld>
            <a:endParaRPr lang="en-US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6255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8324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5884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184DA70-C731-4C70-880D-CCD4705E623C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570AD5-F50D-75A4-B5F1-4A60C9275A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287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669AF7-7BEB-44E4-9852-375E34362B5B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8556CA-82B7-726C-BB0A-C4D80E1C71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6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AAAC38D-0552-4C82-B593-E6124DFADBE2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52" name="Google Shape;5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7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9667345-2558-425A-8533-9BFDBCE15005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2BEA474-078D-4E9B-9B14-09A87B19DC46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2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20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186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6512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409E727-2DE5-9687-BCAF-B09A1A68A8B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637320" y="6078814"/>
            <a:ext cx="6554680" cy="779186"/>
          </a:xfrm>
          <a:prstGeom prst="rect">
            <a:avLst/>
          </a:prstGeom>
        </p:spPr>
      </p:pic>
    </p:spTree>
    <p:custDataLst>
      <p:tags r:id="rId9"/>
    </p:custDataLst>
    <p:extLst>
      <p:ext uri="{BB962C8B-B14F-4D97-AF65-F5344CB8AC3E}">
        <p14:creationId xmlns:p14="http://schemas.microsoft.com/office/powerpoint/2010/main" val="311074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</p:spTree>
    <p:custDataLst>
      <p:tags r:id="rId10"/>
    </p:custDataLst>
    <p:extLst>
      <p:ext uri="{BB962C8B-B14F-4D97-AF65-F5344CB8AC3E}">
        <p14:creationId xmlns:p14="http://schemas.microsoft.com/office/powerpoint/2010/main" val="293076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suny-englishcomp2kscopexmaster/chapter/what-is-research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creativecommons.org/licenses/by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C7D77-8D61-7791-BC90-1094F02CF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930EC8-2B44-4E0F-92EB-BCE8C7949D5D}" type="slidenum">
              <a:rPr lang="en-US" smtClean="0"/>
              <a:t>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103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A14C-7FEA-6AE2-6AA6-07960B57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  <a:cs typeface="Calibri" panose="020F0502020204030204" pitchFamily="34" charset="0"/>
              </a:rPr>
              <a:t>Announcements &amp;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E33DC-ACE8-311B-5555-E44508373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09700"/>
            <a:ext cx="10515600" cy="4271909"/>
          </a:xfrm>
        </p:spPr>
        <p:txBody>
          <a:bodyPr wrap="none" numCol="1">
            <a:normAutofit/>
          </a:bodyPr>
          <a:lstStyle/>
          <a:p>
            <a:pPr marL="457200" marR="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085850" algn="l"/>
              </a:tabLst>
            </a:pP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Business Engagement Planning Survey (7/20)</a:t>
            </a:r>
          </a:p>
          <a:p>
            <a:pPr marL="457200" marR="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085850" algn="l"/>
              </a:tabLst>
            </a:pP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Quarterly Reports to Jeana (7/20)</a:t>
            </a:r>
          </a:p>
          <a:p>
            <a:pPr marL="457200" marR="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085850" algn="l"/>
              </a:tabLst>
            </a:pP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RETAIN 3</a:t>
            </a:r>
            <a:r>
              <a:rPr lang="en-US" sz="2000" baseline="30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Annual Convening – September 19 &amp; 20 </a:t>
            </a:r>
          </a:p>
          <a:p>
            <a:pPr marL="457200" marR="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085850" algn="l"/>
              </a:tabLst>
            </a:pP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New Provider Training</a:t>
            </a:r>
          </a:p>
          <a:p>
            <a:pPr marL="457200" marR="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085850" algn="l"/>
              </a:tabLst>
            </a:pP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ECHO Training July 27</a:t>
            </a:r>
            <a:r>
              <a:rPr lang="en-US" sz="2000" baseline="30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&amp; August 24</a:t>
            </a:r>
            <a:r>
              <a:rPr lang="en-US" sz="2000" baseline="30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effectLst/>
                <a:latin typeface="Congenial SemiBold" panose="020B06040202020202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1430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020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5CC28-0A98-5C74-1BBC-0F967BED75E2}"/>
              </a:ext>
            </a:extLst>
          </p:cNvPr>
          <p:cNvSpPr txBox="1"/>
          <p:nvPr/>
        </p:nvSpPr>
        <p:spPr>
          <a:xfrm>
            <a:off x="394291" y="3861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Welcome New Staff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144D8-ABA7-8FF2-F118-F028228325D3}"/>
              </a:ext>
            </a:extLst>
          </p:cNvPr>
          <p:cNvSpPr txBox="1"/>
          <p:nvPr/>
        </p:nvSpPr>
        <p:spPr>
          <a:xfrm>
            <a:off x="4543122" y="1843950"/>
            <a:ext cx="74948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Rachel NaSal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Workforce Coordinator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Heartland Works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Sarah Peoples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Nurse Navigator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AVC Manhattan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Kiona Daye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Referral and Enrollment Lead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AVC Wichita</a:t>
            </a:r>
          </a:p>
          <a:p>
            <a:pPr algn="ctr"/>
            <a:endParaRPr lang="en-US" sz="3200" dirty="0"/>
          </a:p>
        </p:txBody>
      </p:sp>
      <p:pic>
        <p:nvPicPr>
          <p:cNvPr id="3" name="Picture 2" descr="Hands forming circle">
            <a:extLst>
              <a:ext uri="{FF2B5EF4-FFF2-40B4-BE49-F238E27FC236}">
                <a16:creationId xmlns:a16="http://schemas.microsoft.com/office/drawing/2014/main" id="{ED8800B1-80A5-E722-820C-3B7EDC646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6325"/>
            <a:ext cx="4654585" cy="301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09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6D24CC-D426-5DC5-6D59-E4600F543FD6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Highlights Around the State</a:t>
            </a:r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12877A39-48CD-A296-AA20-9500EFBCA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45210" y="1525458"/>
            <a:ext cx="6289222" cy="3983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EFE949-5049-8BEF-30D5-89B6C39F62CE}"/>
              </a:ext>
            </a:extLst>
          </p:cNvPr>
          <p:cNvSpPr txBox="1"/>
          <p:nvPr/>
        </p:nvSpPr>
        <p:spPr>
          <a:xfrm>
            <a:off x="1045210" y="5393215"/>
            <a:ext cx="69369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s://courses.lumenlearning.com/suny-englishcomp2kscopexmaster/chapter/what-is-research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BE113-4E3A-E2C3-587B-F98138B74F36}"/>
              </a:ext>
            </a:extLst>
          </p:cNvPr>
          <p:cNvSpPr txBox="1"/>
          <p:nvPr/>
        </p:nvSpPr>
        <p:spPr>
          <a:xfrm>
            <a:off x="7496175" y="1533525"/>
            <a:ext cx="37147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Enrollment &amp; Recruitment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Participant Engagement, Job Placement, and SAW/RTW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Accomplishments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Challenges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Upcoming Opportunities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82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0B3AF4-75C5-A1F1-A0F6-4141A2833EC7}"/>
              </a:ext>
            </a:extLst>
          </p:cNvPr>
          <p:cNvSpPr txBox="1"/>
          <p:nvPr/>
        </p:nvSpPr>
        <p:spPr>
          <a:xfrm>
            <a:off x="493614" y="182953"/>
            <a:ext cx="114034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 through 7/17/2023</a:t>
            </a:r>
          </a:p>
          <a:p>
            <a:pPr algn="ctr"/>
            <a:r>
              <a:rPr lang="en-US" sz="2400" kern="0" dirty="0">
                <a:latin typeface="Arial Black" panose="020B0A04020102020204" pitchFamily="34" charset="0"/>
                <a:cs typeface="Calibri" panose="020F0502020204030204" pitchFamily="34" charset="0"/>
              </a:rPr>
              <a:t>342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F52803D-4E28-E002-28CB-7984A51382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9509257"/>
              </p:ext>
            </p:extLst>
          </p:nvPr>
        </p:nvGraphicFramePr>
        <p:xfrm>
          <a:off x="604888" y="1766347"/>
          <a:ext cx="5154890" cy="3325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5427470-E860-52D3-C9E7-89DCD78530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796697"/>
              </p:ext>
            </p:extLst>
          </p:nvPr>
        </p:nvGraphicFramePr>
        <p:xfrm>
          <a:off x="5742900" y="1766347"/>
          <a:ext cx="6031178" cy="3325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0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CBA4A9-009B-AA2A-F781-9EE97B07C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76" y="436914"/>
            <a:ext cx="7729973" cy="519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15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1A6899-E36D-842B-526A-F78893CB5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75" y="990350"/>
            <a:ext cx="11362250" cy="4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5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84DAFA-20B8-B59A-F052-25D8991E7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129" y="638176"/>
            <a:ext cx="10161992" cy="47866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547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7FC84D-6E4E-CC83-345D-77234A76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70" y="742647"/>
            <a:ext cx="10325729" cy="495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27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6947D0A-DBB1-3B15-3560-9BE1998A66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608166"/>
              </p:ext>
            </p:extLst>
          </p:nvPr>
        </p:nvGraphicFramePr>
        <p:xfrm>
          <a:off x="1214769" y="637954"/>
          <a:ext cx="9762461" cy="522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94162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HEMERETAIN" val="Y4ijZJSJ"/>
  <p:tag name="ARTICULATE_DESIGN_ID_1_THEMERETAIN" val="hkpM9csZ"/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2.xml><?xml version="1.0" encoding="utf-8"?>
<a:theme xmlns:a="http://schemas.openxmlformats.org/drawingml/2006/main" name="1_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2301</TotalTime>
  <Words>113</Words>
  <Application>Microsoft Office PowerPoint</Application>
  <PresentationFormat>Widescreen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Congenial SemiBold</vt:lpstr>
      <vt:lpstr>Courier New</vt:lpstr>
      <vt:lpstr>ThemeRETAIN</vt:lpstr>
      <vt:lpstr>1_ThemeRETAIN</vt:lpstr>
      <vt:lpstr>PowerPoint Presentation</vt:lpstr>
      <vt:lpstr>Announcements &amp; 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Mostafa Hasan [KDC]</dc:creator>
  <cp:lastModifiedBy>Amanda Ramsey [KDC]</cp:lastModifiedBy>
  <cp:revision>17</cp:revision>
  <dcterms:created xsi:type="dcterms:W3CDTF">2022-08-08T17:30:59Z</dcterms:created>
  <dcterms:modified xsi:type="dcterms:W3CDTF">2023-07-18T15:29:37Z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D3675FF0-19B1-417D-AE11-1DE10DD4DE29</vt:lpwstr>
  </property>
  <property fmtid="{D5CDD505-2E9C-101B-9397-08002B2CF9AE}" pid="3" name="ArticulatePath">
    <vt:lpwstr>Presentation_Template (002)</vt:lpwstr>
  </property>
</Properties>
</file>