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3.xml" ContentType="application/vnd.openxmlformats-officedocument.theme+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03" r:id="rId1"/>
    <p:sldMasterId id="2147483668" r:id="rId2"/>
    <p:sldMasterId id="2147483705" r:id="rId3"/>
    <p:sldMasterId id="2147483714" r:id="rId4"/>
  </p:sldMasterIdLst>
  <p:notesMasterIdLst>
    <p:notesMasterId r:id="rId9"/>
  </p:notesMasterIdLst>
  <p:handoutMasterIdLst>
    <p:handoutMasterId r:id="rId10"/>
  </p:handoutMasterIdLst>
  <p:sldIdLst>
    <p:sldId id="298" r:id="rId5"/>
    <p:sldId id="421" r:id="rId6"/>
    <p:sldId id="423" r:id="rId7"/>
    <p:sldId id="424" r:id="rId8"/>
  </p:sldIdLst>
  <p:sldSz cx="9144000" cy="6858000" type="screen4x3"/>
  <p:notesSz cx="7315200" cy="9601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86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27C5FE1-E187-4CDA-9263-25C2E0A3A566}" v="31" dt="2024-04-15T13:48:25.36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025" autoAdjust="0"/>
    <p:restoredTop sz="89764" autoAdjust="0"/>
  </p:normalViewPr>
  <p:slideViewPr>
    <p:cSldViewPr>
      <p:cViewPr varScale="1">
        <p:scale>
          <a:sx n="103" d="100"/>
          <a:sy n="103" d="100"/>
        </p:scale>
        <p:origin x="1170" y="108"/>
      </p:cViewPr>
      <p:guideLst>
        <p:guide orient="horz" pos="2160"/>
        <p:guide pos="2880"/>
      </p:guideLst>
    </p:cSldViewPr>
  </p:slideViewPr>
  <p:notesTextViewPr>
    <p:cViewPr>
      <p:scale>
        <a:sx n="1" d="1"/>
        <a:sy n="1" d="1"/>
      </p:scale>
      <p:origin x="0" y="0"/>
    </p:cViewPr>
  </p:notesTextViewPr>
  <p:notesViewPr>
    <p:cSldViewPr>
      <p:cViewPr varScale="1">
        <p:scale>
          <a:sx n="53" d="100"/>
          <a:sy n="53" d="100"/>
        </p:scale>
        <p:origin x="-2658" y="-96"/>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theme" Target="theme/theme1.xml"/><Relationship Id="rId3" Type="http://schemas.openxmlformats.org/officeDocument/2006/relationships/slideMaster" Target="slideMasters/slideMaster3.xml"/><Relationship Id="rId7" Type="http://schemas.openxmlformats.org/officeDocument/2006/relationships/slide" Target="slides/slide3.xml"/><Relationship Id="rId12" Type="http://schemas.openxmlformats.org/officeDocument/2006/relationships/viewProps" Target="viewProp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presProps" Target="presProps.xml"/><Relationship Id="rId5" Type="http://schemas.openxmlformats.org/officeDocument/2006/relationships/slide" Target="slides/slide1.xml"/><Relationship Id="rId15" Type="http://schemas.microsoft.com/office/2015/10/relationships/revisionInfo" Target="revisionInfo.xml"/><Relationship Id="rId10" Type="http://schemas.openxmlformats.org/officeDocument/2006/relationships/handoutMaster" Target="handoutMasters/handoutMaster1.xml"/><Relationship Id="rId4" Type="http://schemas.openxmlformats.org/officeDocument/2006/relationships/slideMaster" Target="slideMasters/slideMaster4.xml"/><Relationship Id="rId9" Type="http://schemas.openxmlformats.org/officeDocument/2006/relationships/notesMaster" Target="notesMasters/notesMaster1.xml"/><Relationship Id="rId14"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0060"/>
          </a:xfrm>
          <a:prstGeom prst="rect">
            <a:avLst/>
          </a:prstGeom>
        </p:spPr>
        <p:txBody>
          <a:bodyPr vert="horz" lIns="96661" tIns="48331" rIns="96661" bIns="48331" rtlCol="0"/>
          <a:lstStyle>
            <a:lvl1pPr algn="l">
              <a:defRPr sz="1300"/>
            </a:lvl1pPr>
          </a:lstStyle>
          <a:p>
            <a:endParaRPr lang="en-US"/>
          </a:p>
        </p:txBody>
      </p:sp>
      <p:sp>
        <p:nvSpPr>
          <p:cNvPr id="3" name="Date Placeholder 2"/>
          <p:cNvSpPr>
            <a:spLocks noGrp="1"/>
          </p:cNvSpPr>
          <p:nvPr>
            <p:ph type="dt" sz="quarter" idx="1"/>
          </p:nvPr>
        </p:nvSpPr>
        <p:spPr>
          <a:xfrm>
            <a:off x="4143587" y="0"/>
            <a:ext cx="3169920" cy="480060"/>
          </a:xfrm>
          <a:prstGeom prst="rect">
            <a:avLst/>
          </a:prstGeom>
        </p:spPr>
        <p:txBody>
          <a:bodyPr vert="horz" lIns="96661" tIns="48331" rIns="96661" bIns="48331" rtlCol="0"/>
          <a:lstStyle>
            <a:lvl1pPr algn="r">
              <a:defRPr sz="1300"/>
            </a:lvl1pPr>
          </a:lstStyle>
          <a:p>
            <a:fld id="{CDB31B87-6F5D-49EF-BF07-AF69657D3E88}" type="datetimeFigureOut">
              <a:rPr lang="en-US" smtClean="0"/>
              <a:t>4/15/2024</a:t>
            </a:fld>
            <a:endParaRPr lang="en-US"/>
          </a:p>
        </p:txBody>
      </p:sp>
      <p:sp>
        <p:nvSpPr>
          <p:cNvPr id="4" name="Footer Placeholder 3"/>
          <p:cNvSpPr>
            <a:spLocks noGrp="1"/>
          </p:cNvSpPr>
          <p:nvPr>
            <p:ph type="ftr" sz="quarter" idx="2"/>
          </p:nvPr>
        </p:nvSpPr>
        <p:spPr>
          <a:xfrm>
            <a:off x="0" y="9119474"/>
            <a:ext cx="3169920" cy="480060"/>
          </a:xfrm>
          <a:prstGeom prst="rect">
            <a:avLst/>
          </a:prstGeom>
        </p:spPr>
        <p:txBody>
          <a:bodyPr vert="horz" lIns="96661" tIns="48331" rIns="96661" bIns="48331" rtlCol="0" anchor="b"/>
          <a:lstStyle>
            <a:lvl1pPr algn="l">
              <a:defRPr sz="1300"/>
            </a:lvl1pPr>
          </a:lstStyle>
          <a:p>
            <a:endParaRPr lang="en-US"/>
          </a:p>
        </p:txBody>
      </p:sp>
      <p:sp>
        <p:nvSpPr>
          <p:cNvPr id="5" name="Slide Number Placeholder 4"/>
          <p:cNvSpPr>
            <a:spLocks noGrp="1"/>
          </p:cNvSpPr>
          <p:nvPr>
            <p:ph type="sldNum" sz="quarter" idx="3"/>
          </p:nvPr>
        </p:nvSpPr>
        <p:spPr>
          <a:xfrm>
            <a:off x="4143587" y="9119474"/>
            <a:ext cx="3169920" cy="480060"/>
          </a:xfrm>
          <a:prstGeom prst="rect">
            <a:avLst/>
          </a:prstGeom>
        </p:spPr>
        <p:txBody>
          <a:bodyPr vert="horz" lIns="96661" tIns="48331" rIns="96661" bIns="48331" rtlCol="0" anchor="b"/>
          <a:lstStyle>
            <a:lvl1pPr algn="r">
              <a:defRPr sz="1300"/>
            </a:lvl1pPr>
          </a:lstStyle>
          <a:p>
            <a:fld id="{D42A3EF3-DB7D-4AD6-A28C-15BCFA03CC24}" type="slidenum">
              <a:rPr lang="en-US" smtClean="0"/>
              <a:t>‹#›</a:t>
            </a:fld>
            <a:endParaRPr lang="en-US"/>
          </a:p>
        </p:txBody>
      </p:sp>
    </p:spTree>
    <p:extLst>
      <p:ext uri="{BB962C8B-B14F-4D97-AF65-F5344CB8AC3E}">
        <p14:creationId xmlns:p14="http://schemas.microsoft.com/office/powerpoint/2010/main" val="239118686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70238" cy="47942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4143375" y="0"/>
            <a:ext cx="3170238" cy="479425"/>
          </a:xfrm>
          <a:prstGeom prst="rect">
            <a:avLst/>
          </a:prstGeom>
        </p:spPr>
        <p:txBody>
          <a:bodyPr vert="horz" lIns="91440" tIns="45720" rIns="91440" bIns="45720" rtlCol="0"/>
          <a:lstStyle>
            <a:lvl1pPr algn="r">
              <a:defRPr sz="1200"/>
            </a:lvl1pPr>
          </a:lstStyle>
          <a:p>
            <a:fld id="{8CFDA177-64C4-4E98-920B-2758C857C63B}" type="datetimeFigureOut">
              <a:rPr lang="en-US" smtClean="0"/>
              <a:t>4/15/2024</a:t>
            </a:fld>
            <a:endParaRPr lang="en-US"/>
          </a:p>
        </p:txBody>
      </p:sp>
      <p:sp>
        <p:nvSpPr>
          <p:cNvPr id="4" name="Slide Image Placeholder 3"/>
          <p:cNvSpPr>
            <a:spLocks noGrp="1" noRot="1" noChangeAspect="1"/>
          </p:cNvSpPr>
          <p:nvPr>
            <p:ph type="sldImg" idx="2"/>
          </p:nvPr>
        </p:nvSpPr>
        <p:spPr>
          <a:xfrm>
            <a:off x="1257300" y="720725"/>
            <a:ext cx="4800600" cy="360045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31838" y="4560888"/>
            <a:ext cx="5851525" cy="4319587"/>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120188"/>
            <a:ext cx="3170238" cy="479425"/>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4143375" y="9120188"/>
            <a:ext cx="3170238" cy="479425"/>
          </a:xfrm>
          <a:prstGeom prst="rect">
            <a:avLst/>
          </a:prstGeom>
        </p:spPr>
        <p:txBody>
          <a:bodyPr vert="horz" lIns="91440" tIns="45720" rIns="91440" bIns="45720" rtlCol="0" anchor="b"/>
          <a:lstStyle>
            <a:lvl1pPr algn="r">
              <a:defRPr sz="1200"/>
            </a:lvl1pPr>
          </a:lstStyle>
          <a:p>
            <a:fld id="{30B59B34-FB0F-44D3-A4D9-ABBECBD6B11B}" type="slidenum">
              <a:rPr lang="en-US" smtClean="0"/>
              <a:t>‹#›</a:t>
            </a:fld>
            <a:endParaRPr lang="en-US"/>
          </a:p>
        </p:txBody>
      </p:sp>
    </p:spTree>
    <p:extLst>
      <p:ext uri="{BB962C8B-B14F-4D97-AF65-F5344CB8AC3E}">
        <p14:creationId xmlns:p14="http://schemas.microsoft.com/office/powerpoint/2010/main" val="11994121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Image Placeholder 1">
            <a:extLst>
              <a:ext uri="{FF2B5EF4-FFF2-40B4-BE49-F238E27FC236}">
                <a16:creationId xmlns:a16="http://schemas.microsoft.com/office/drawing/2014/main" id="{B41D41B4-E0DE-63EF-1083-3C0C713D75C8}"/>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339" name="Notes Placeholder 2">
            <a:extLst>
              <a:ext uri="{FF2B5EF4-FFF2-40B4-BE49-F238E27FC236}">
                <a16:creationId xmlns:a16="http://schemas.microsoft.com/office/drawing/2014/main" id="{6A3D9554-5106-992A-9DF7-BAAE7366A208}"/>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14340" name="Slide Number Placeholder 3">
            <a:extLst>
              <a:ext uri="{FF2B5EF4-FFF2-40B4-BE49-F238E27FC236}">
                <a16:creationId xmlns:a16="http://schemas.microsoft.com/office/drawing/2014/main" id="{2FE306F1-395F-9CB5-AB67-AC12C2F37178}"/>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3FF1AE1B-C3A4-46F0-84C7-A880C0C6DC9B}" type="slidenum">
              <a:rPr kumimoji="0" lang="en-US" altLang="en-US" sz="11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a:t>
            </a:fld>
            <a:endParaRPr kumimoji="0" lang="en-US" altLang="en-US" sz="11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t>
            </a:r>
          </a:p>
        </p:txBody>
      </p:sp>
      <p:sp>
        <p:nvSpPr>
          <p:cNvPr id="4" name="Slide Number Placeholder 3"/>
          <p:cNvSpPr>
            <a:spLocks noGrp="1"/>
          </p:cNvSpPr>
          <p:nvPr>
            <p:ph type="sldNum" sz="quarter" idx="5"/>
          </p:nvPr>
        </p:nvSpPr>
        <p:spPr/>
        <p:txBody>
          <a:bodyPr/>
          <a:lstStyle/>
          <a:p>
            <a:fld id="{30B59B34-FB0F-44D3-A4D9-ABBECBD6B11B}" type="slidenum">
              <a:rPr lang="en-US" smtClean="0"/>
              <a:t>2</a:t>
            </a:fld>
            <a:endParaRPr lang="en-US"/>
          </a:p>
        </p:txBody>
      </p:sp>
    </p:spTree>
    <p:extLst>
      <p:ext uri="{BB962C8B-B14F-4D97-AF65-F5344CB8AC3E}">
        <p14:creationId xmlns:p14="http://schemas.microsoft.com/office/powerpoint/2010/main" val="307874132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Image Placeholder 1">
            <a:extLst>
              <a:ext uri="{FF2B5EF4-FFF2-40B4-BE49-F238E27FC236}">
                <a16:creationId xmlns:a16="http://schemas.microsoft.com/office/drawing/2014/main" id="{173E5460-3EB0-F6A2-0D61-8720764A83E9}"/>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6867" name="Notes Placeholder 2">
            <a:extLst>
              <a:ext uri="{FF2B5EF4-FFF2-40B4-BE49-F238E27FC236}">
                <a16:creationId xmlns:a16="http://schemas.microsoft.com/office/drawing/2014/main" id="{58CA4E16-5DCC-79E6-9942-2C48190AF2B8}"/>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indent="0">
              <a:buNone/>
            </a:pPr>
            <a:endParaRPr lang="en-US" altLang="en-US" dirty="0"/>
          </a:p>
        </p:txBody>
      </p:sp>
      <p:sp>
        <p:nvSpPr>
          <p:cNvPr id="36868" name="Slide Number Placeholder 3">
            <a:extLst>
              <a:ext uri="{FF2B5EF4-FFF2-40B4-BE49-F238E27FC236}">
                <a16:creationId xmlns:a16="http://schemas.microsoft.com/office/drawing/2014/main" id="{6E7E15F2-1C9D-E14C-C982-8881ADE68E7C}"/>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B7BD488F-82D4-4868-B364-518719EB7549}" type="slidenum">
              <a:rPr kumimoji="0" lang="en-US" altLang="en-US" sz="1100" b="0" i="0" u="none" strike="noStrike" kern="1200" cap="none" spc="0" normalizeH="0" baseline="0" noProof="0" smtClean="0">
                <a:ln>
                  <a:noFill/>
                </a:ln>
                <a:solidFill>
                  <a:srgbClr val="000000"/>
                </a:solidFill>
                <a:effectLst/>
                <a:uLnTx/>
                <a:uFillTx/>
                <a:latin typeface="Calibri" panose="020F050202020403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3</a:t>
            </a:fld>
            <a:endParaRPr kumimoji="0" lang="en-US" altLang="en-US"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98951508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Image Placeholder 1">
            <a:extLst>
              <a:ext uri="{FF2B5EF4-FFF2-40B4-BE49-F238E27FC236}">
                <a16:creationId xmlns:a16="http://schemas.microsoft.com/office/drawing/2014/main" id="{173E5460-3EB0-F6A2-0D61-8720764A83E9}"/>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6867" name="Notes Placeholder 2">
            <a:extLst>
              <a:ext uri="{FF2B5EF4-FFF2-40B4-BE49-F238E27FC236}">
                <a16:creationId xmlns:a16="http://schemas.microsoft.com/office/drawing/2014/main" id="{58CA4E16-5DCC-79E6-9942-2C48190AF2B8}"/>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a:p>
        </p:txBody>
      </p:sp>
      <p:sp>
        <p:nvSpPr>
          <p:cNvPr id="36868" name="Slide Number Placeholder 3">
            <a:extLst>
              <a:ext uri="{FF2B5EF4-FFF2-40B4-BE49-F238E27FC236}">
                <a16:creationId xmlns:a16="http://schemas.microsoft.com/office/drawing/2014/main" id="{6E7E15F2-1C9D-E14C-C982-8881ADE68E7C}"/>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B7BD488F-82D4-4868-B364-518719EB7549}" type="slidenum">
              <a:rPr kumimoji="0" lang="en-US" altLang="en-US" sz="1100" b="0" i="0" u="none" strike="noStrike" kern="1200" cap="none" spc="0" normalizeH="0" baseline="0" noProof="0" smtClean="0">
                <a:ln>
                  <a:noFill/>
                </a:ln>
                <a:solidFill>
                  <a:srgbClr val="000000"/>
                </a:solidFill>
                <a:effectLst/>
                <a:uLnTx/>
                <a:uFillTx/>
                <a:latin typeface="Calibri" panose="020F050202020403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4</a:t>
            </a:fld>
            <a:endParaRPr kumimoji="0" lang="en-US" altLang="en-US"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306557286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4.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371600" y="2362200"/>
            <a:ext cx="6781800" cy="1524000"/>
          </a:xfrm>
        </p:spPr>
        <p:txBody>
          <a:bodyPr anchor="b">
            <a:normAutofit/>
          </a:bodyPr>
          <a:lstStyle>
            <a:lvl1pPr algn="l">
              <a:defRPr sz="4000" b="1" i="0" baseline="0">
                <a:solidFill>
                  <a:srgbClr val="003865"/>
                </a:solidFill>
                <a:latin typeface="Garamond" panose="02020404030301010803" pitchFamily="18" charset="0"/>
              </a:defRPr>
            </a:lvl1pPr>
          </a:lstStyle>
          <a:p>
            <a:r>
              <a:rPr lang="en-US" dirty="0"/>
              <a:t>Click to edit Master title style</a:t>
            </a:r>
          </a:p>
        </p:txBody>
      </p:sp>
      <p:sp>
        <p:nvSpPr>
          <p:cNvPr id="3" name="Subtitle 2"/>
          <p:cNvSpPr>
            <a:spLocks noGrp="1"/>
          </p:cNvSpPr>
          <p:nvPr>
            <p:ph type="subTitle" idx="1"/>
          </p:nvPr>
        </p:nvSpPr>
        <p:spPr>
          <a:xfrm>
            <a:off x="1371600" y="4038600"/>
            <a:ext cx="6781800" cy="1655762"/>
          </a:xfrm>
        </p:spPr>
        <p:txBody>
          <a:bodyPr/>
          <a:lstStyle>
            <a:lvl1pPr marL="0" indent="0" algn="l">
              <a:buNone/>
              <a:defRPr sz="2000" b="0" i="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p:cNvSpPr>
            <a:spLocks noGrp="1"/>
          </p:cNvSpPr>
          <p:nvPr>
            <p:ph type="dt" sz="half" idx="10"/>
          </p:nvPr>
        </p:nvSpPr>
        <p:spPr>
          <a:xfrm>
            <a:off x="1371600" y="6356350"/>
            <a:ext cx="1314450"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5B17283-7638-42CA-8FA8-2B86F754595F}"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4/15/2024</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a:xfrm>
            <a:off x="6553200" y="6356349"/>
            <a:ext cx="1600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5089D33-9AA5-426A-8D16-02B472105D3B}"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352488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88" y="0"/>
            <a:ext cx="9143024" cy="6858000"/>
          </a:xfrm>
          <a:prstGeom prst="rect">
            <a:avLst/>
          </a:prstGeom>
        </p:spPr>
      </p:pic>
      <p:sp>
        <p:nvSpPr>
          <p:cNvPr id="2" name="Title 1"/>
          <p:cNvSpPr>
            <a:spLocks noGrp="1"/>
          </p:cNvSpPr>
          <p:nvPr>
            <p:ph type="ctrTitle"/>
          </p:nvPr>
        </p:nvSpPr>
        <p:spPr>
          <a:xfrm>
            <a:off x="1371600" y="2362200"/>
            <a:ext cx="7086600" cy="1466851"/>
          </a:xfrm>
        </p:spPr>
        <p:txBody>
          <a:bodyPr anchor="b" anchorCtr="0"/>
          <a:lstStyle>
            <a:lvl1pPr>
              <a:defRPr sz="4000">
                <a:solidFill>
                  <a:schemeClr val="bg1"/>
                </a:solidFill>
                <a:latin typeface="Garamond" panose="02020404030301010803" pitchFamily="18" charset="0"/>
              </a:defRPr>
            </a:lvl1pPr>
          </a:lstStyle>
          <a:p>
            <a:r>
              <a:rPr lang="en-US"/>
              <a:t>Click to edit Master title style</a:t>
            </a:r>
            <a:endParaRPr lang="en-US" dirty="0"/>
          </a:p>
        </p:txBody>
      </p:sp>
      <p:sp>
        <p:nvSpPr>
          <p:cNvPr id="3" name="Subtitle 2"/>
          <p:cNvSpPr>
            <a:spLocks noGrp="1"/>
          </p:cNvSpPr>
          <p:nvPr>
            <p:ph type="subTitle" idx="1"/>
          </p:nvPr>
        </p:nvSpPr>
        <p:spPr>
          <a:xfrm>
            <a:off x="1371600" y="3962400"/>
            <a:ext cx="7086600" cy="1676400"/>
          </a:xfrm>
        </p:spPr>
        <p:txBody>
          <a:bodyPr>
            <a:normAutofit/>
          </a:bodyPr>
          <a:lstStyle>
            <a:lvl1pPr marL="0" indent="0" algn="l">
              <a:buNone/>
              <a:defRPr sz="200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1371600" y="6356350"/>
            <a:ext cx="1219200" cy="365125"/>
          </a:xfrm>
        </p:spPr>
        <p:txBody>
          <a:bodyPr/>
          <a:lstStyle>
            <a:lvl1pPr>
              <a:defRPr sz="1000">
                <a:solidFill>
                  <a:schemeClr val="bg1"/>
                </a:solidFill>
              </a:defRPr>
            </a:lvl1pPr>
          </a:lstStyle>
          <a:p>
            <a:fld id="{1F50E0C8-455B-493B-9A6C-03303114A698}" type="datetime1">
              <a:rPr lang="en-US" smtClean="0"/>
              <a:t>4/15/2024</a:t>
            </a:fld>
            <a:endParaRPr lang="en-US" dirty="0"/>
          </a:p>
        </p:txBody>
      </p:sp>
      <p:sp>
        <p:nvSpPr>
          <p:cNvPr id="6" name="Slide Number Placeholder 5"/>
          <p:cNvSpPr>
            <a:spLocks noGrp="1"/>
          </p:cNvSpPr>
          <p:nvPr>
            <p:ph type="sldNum" sz="quarter" idx="12"/>
          </p:nvPr>
        </p:nvSpPr>
        <p:spPr>
          <a:xfrm>
            <a:off x="6553200" y="6356350"/>
            <a:ext cx="1905000" cy="365125"/>
          </a:xfrm>
        </p:spPr>
        <p:txBody>
          <a:bodyPr/>
          <a:lstStyle>
            <a:lvl1pPr>
              <a:defRPr sz="800">
                <a:solidFill>
                  <a:schemeClr val="bg1"/>
                </a:solidFill>
              </a:defRPr>
            </a:lvl1pPr>
          </a:lstStyle>
          <a:p>
            <a:fld id="{C535CDAE-95F9-40E1-A605-35550B9ECC60}" type="slidenum">
              <a:rPr lang="en-US" smtClean="0"/>
              <a:pPr/>
              <a:t>‹#›</a:t>
            </a:fld>
            <a:endParaRPr lang="en-US" dirty="0"/>
          </a:p>
        </p:txBody>
      </p:sp>
    </p:spTree>
    <p:extLst>
      <p:ext uri="{BB962C8B-B14F-4D97-AF65-F5344CB8AC3E}">
        <p14:creationId xmlns:p14="http://schemas.microsoft.com/office/powerpoint/2010/main" val="34199923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6E5F4544-0CFC-47DB-9EE7-CA32C9F9E27D}" type="datetime1">
              <a:rPr lang="en-US" smtClean="0"/>
              <a:t>4/15/2024</a:t>
            </a:fld>
            <a:endParaRPr lang="en-US" dirty="0"/>
          </a:p>
        </p:txBody>
      </p:sp>
      <p:sp>
        <p:nvSpPr>
          <p:cNvPr id="6" name="Slide Number Placeholder 5"/>
          <p:cNvSpPr>
            <a:spLocks noGrp="1"/>
          </p:cNvSpPr>
          <p:nvPr>
            <p:ph type="sldNum" sz="quarter" idx="12"/>
          </p:nvPr>
        </p:nvSpPr>
        <p:spPr/>
        <p:txBody>
          <a:bodyPr/>
          <a:lstStyle/>
          <a:p>
            <a:fld id="{C535CDAE-95F9-40E1-A605-35550B9ECC60}" type="slidenum">
              <a:rPr lang="en-US" smtClean="0"/>
              <a:t>‹#›</a:t>
            </a:fld>
            <a:endParaRPr lang="en-US" dirty="0"/>
          </a:p>
        </p:txBody>
      </p:sp>
    </p:spTree>
    <p:extLst>
      <p:ext uri="{BB962C8B-B14F-4D97-AF65-F5344CB8AC3E}">
        <p14:creationId xmlns:p14="http://schemas.microsoft.com/office/powerpoint/2010/main" val="189581964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1"/>
            <a:ext cx="7315200" cy="762000"/>
          </a:xfrm>
        </p:spPr>
        <p:txBody>
          <a:bodyPr anchor="t"/>
          <a:lstStyle>
            <a:lvl1pPr algn="l">
              <a:defRPr sz="4000" b="1" cap="none" baseline="0"/>
            </a:lvl1pPr>
          </a:lstStyle>
          <a:p>
            <a:r>
              <a:rPr lang="en-US" dirty="0"/>
              <a:t>Click to edit Master title style</a:t>
            </a:r>
          </a:p>
        </p:txBody>
      </p:sp>
      <p:sp>
        <p:nvSpPr>
          <p:cNvPr id="3" name="Text Placeholder 2"/>
          <p:cNvSpPr>
            <a:spLocks noGrp="1"/>
          </p:cNvSpPr>
          <p:nvPr>
            <p:ph type="body" idx="1"/>
          </p:nvPr>
        </p:nvSpPr>
        <p:spPr>
          <a:xfrm>
            <a:off x="457200" y="3962400"/>
            <a:ext cx="7315200" cy="762000"/>
          </a:xfrm>
        </p:spPr>
        <p:txBody>
          <a:bodyPr anchor="t" anchorCtr="0"/>
          <a:lstStyle>
            <a:lvl1pPr marL="0" indent="0">
              <a:buNone/>
              <a:defRPr sz="200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p:txBody>
          <a:bodyPr/>
          <a:lstStyle/>
          <a:p>
            <a:fld id="{F07E5A8C-433C-4655-A386-1E4CAE3A3E6C}" type="datetime1">
              <a:rPr lang="en-US" smtClean="0"/>
              <a:t>4/15/2024</a:t>
            </a:fld>
            <a:endParaRPr lang="en-US"/>
          </a:p>
        </p:txBody>
      </p:sp>
      <p:sp>
        <p:nvSpPr>
          <p:cNvPr id="6" name="Slide Number Placeholder 5"/>
          <p:cNvSpPr>
            <a:spLocks noGrp="1"/>
          </p:cNvSpPr>
          <p:nvPr>
            <p:ph type="sldNum" sz="quarter" idx="12"/>
          </p:nvPr>
        </p:nvSpPr>
        <p:spPr/>
        <p:txBody>
          <a:bodyPr/>
          <a:lstStyle/>
          <a:p>
            <a:fld id="{C535CDAE-95F9-40E1-A605-35550B9ECC60}" type="slidenum">
              <a:rPr lang="en-US" smtClean="0"/>
              <a:t>‹#›</a:t>
            </a:fld>
            <a:endParaRPr lang="en-US"/>
          </a:p>
        </p:txBody>
      </p:sp>
    </p:spTree>
    <p:extLst>
      <p:ext uri="{BB962C8B-B14F-4D97-AF65-F5344CB8AC3E}">
        <p14:creationId xmlns:p14="http://schemas.microsoft.com/office/powerpoint/2010/main" val="2884176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sz="half" idx="1"/>
          </p:nvPr>
        </p:nvSpPr>
        <p:spPr>
          <a:xfrm>
            <a:off x="457200" y="1600200"/>
            <a:ext cx="3657600" cy="4572000"/>
          </a:xfrm>
        </p:spPr>
        <p:txBody>
          <a:bodyPr>
            <a:normAutofit/>
          </a:bodyPr>
          <a:lstStyle>
            <a:lvl1pPr>
              <a:defRPr sz="20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114800" y="1600199"/>
            <a:ext cx="3657600" cy="4572000"/>
          </a:xfrm>
        </p:spPr>
        <p:txBody>
          <a:bodyPr>
            <a:normAutofit/>
          </a:bodyPr>
          <a:lstStyle>
            <a:lvl1pPr>
              <a:defRPr sz="20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FB91057-A455-411A-870F-54A34B9E5A30}" type="datetime1">
              <a:rPr lang="en-US" smtClean="0"/>
              <a:t>4/15/2024</a:t>
            </a:fld>
            <a:endParaRPr lang="en-US"/>
          </a:p>
        </p:txBody>
      </p:sp>
      <p:sp>
        <p:nvSpPr>
          <p:cNvPr id="7" name="Slide Number Placeholder 6"/>
          <p:cNvSpPr>
            <a:spLocks noGrp="1"/>
          </p:cNvSpPr>
          <p:nvPr>
            <p:ph type="sldNum" sz="quarter" idx="12"/>
          </p:nvPr>
        </p:nvSpPr>
        <p:spPr/>
        <p:txBody>
          <a:bodyPr/>
          <a:lstStyle/>
          <a:p>
            <a:fld id="{C535CDAE-95F9-40E1-A605-35550B9ECC60}" type="slidenum">
              <a:rPr lang="en-US" smtClean="0"/>
              <a:t>‹#›</a:t>
            </a:fld>
            <a:endParaRPr lang="en-US"/>
          </a:p>
        </p:txBody>
      </p:sp>
    </p:spTree>
    <p:extLst>
      <p:ext uri="{BB962C8B-B14F-4D97-AF65-F5344CB8AC3E}">
        <p14:creationId xmlns:p14="http://schemas.microsoft.com/office/powerpoint/2010/main" val="40352252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dirty="0"/>
              <a:t>Click to edit Master title style</a:t>
            </a:r>
          </a:p>
        </p:txBody>
      </p:sp>
      <p:sp>
        <p:nvSpPr>
          <p:cNvPr id="3" name="Text Placeholder 2"/>
          <p:cNvSpPr>
            <a:spLocks noGrp="1"/>
          </p:cNvSpPr>
          <p:nvPr>
            <p:ph type="body" idx="1"/>
          </p:nvPr>
        </p:nvSpPr>
        <p:spPr>
          <a:xfrm>
            <a:off x="457200" y="1600199"/>
            <a:ext cx="3657600" cy="574675"/>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457200" y="2174875"/>
            <a:ext cx="3657600" cy="3951288"/>
          </a:xfrm>
        </p:spPr>
        <p:txBody>
          <a:bodyPr>
            <a:normAutofit/>
          </a:bodyPr>
          <a:lstStyle>
            <a:lvl1pPr>
              <a:defRPr sz="1800"/>
            </a:lvl1pPr>
            <a:lvl2pPr>
              <a:defRPr sz="1600"/>
            </a:lvl2pPr>
            <a:lvl3pPr>
              <a:defRPr sz="1400"/>
            </a:lvl3pPr>
            <a:lvl4pPr>
              <a:defRPr sz="1200"/>
            </a:lvl4pPr>
            <a:lvl5pPr>
              <a:defRPr sz="12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4114801" y="1600199"/>
            <a:ext cx="3657600" cy="574675"/>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114801" y="2174875"/>
            <a:ext cx="3657600" cy="3951288"/>
          </a:xfrm>
        </p:spPr>
        <p:txBody>
          <a:bodyPr>
            <a:normAutofit/>
          </a:bodyPr>
          <a:lstStyle>
            <a:lvl1pPr>
              <a:defRPr sz="1800"/>
            </a:lvl1pPr>
            <a:lvl2pPr>
              <a:defRPr sz="1600"/>
            </a:lvl2pPr>
            <a:lvl3pPr>
              <a:defRPr sz="1400"/>
            </a:lvl3pPr>
            <a:lvl4pPr>
              <a:defRPr sz="1200"/>
            </a:lvl4pPr>
            <a:lvl5pPr>
              <a:defRPr sz="12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88081EA-7EA0-40F4-B53B-4FC6592086BB}" type="datetime1">
              <a:rPr lang="en-US" smtClean="0"/>
              <a:t>4/15/2024</a:t>
            </a:fld>
            <a:endParaRPr lang="en-US"/>
          </a:p>
        </p:txBody>
      </p:sp>
      <p:sp>
        <p:nvSpPr>
          <p:cNvPr id="9" name="Slide Number Placeholder 8"/>
          <p:cNvSpPr>
            <a:spLocks noGrp="1"/>
          </p:cNvSpPr>
          <p:nvPr>
            <p:ph type="sldNum" sz="quarter" idx="12"/>
          </p:nvPr>
        </p:nvSpPr>
        <p:spPr/>
        <p:txBody>
          <a:bodyPr/>
          <a:lstStyle/>
          <a:p>
            <a:fld id="{C535CDAE-95F9-40E1-A605-35550B9ECC60}" type="slidenum">
              <a:rPr lang="en-US" smtClean="0"/>
              <a:t>‹#›</a:t>
            </a:fld>
            <a:endParaRPr lang="en-US"/>
          </a:p>
        </p:txBody>
      </p:sp>
    </p:spTree>
    <p:extLst>
      <p:ext uri="{BB962C8B-B14F-4D97-AF65-F5344CB8AC3E}">
        <p14:creationId xmlns:p14="http://schemas.microsoft.com/office/powerpoint/2010/main" val="13352743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Date Placeholder 2"/>
          <p:cNvSpPr>
            <a:spLocks noGrp="1"/>
          </p:cNvSpPr>
          <p:nvPr>
            <p:ph type="dt" sz="half" idx="10"/>
          </p:nvPr>
        </p:nvSpPr>
        <p:spPr/>
        <p:txBody>
          <a:bodyPr/>
          <a:lstStyle/>
          <a:p>
            <a:fld id="{1D5B6702-76D0-4DA3-B258-0F3244CCA149}" type="datetime1">
              <a:rPr lang="en-US" smtClean="0"/>
              <a:t>4/15/2024</a:t>
            </a:fld>
            <a:endParaRPr lang="en-US"/>
          </a:p>
        </p:txBody>
      </p:sp>
      <p:sp>
        <p:nvSpPr>
          <p:cNvPr id="5" name="Slide Number Placeholder 4"/>
          <p:cNvSpPr>
            <a:spLocks noGrp="1"/>
          </p:cNvSpPr>
          <p:nvPr>
            <p:ph type="sldNum" sz="quarter" idx="12"/>
          </p:nvPr>
        </p:nvSpPr>
        <p:spPr/>
        <p:txBody>
          <a:bodyPr/>
          <a:lstStyle/>
          <a:p>
            <a:fld id="{C535CDAE-95F9-40E1-A605-35550B9ECC60}" type="slidenum">
              <a:rPr lang="en-US" smtClean="0"/>
              <a:t>‹#›</a:t>
            </a:fld>
            <a:endParaRPr lang="en-US"/>
          </a:p>
        </p:txBody>
      </p:sp>
    </p:spTree>
    <p:extLst>
      <p:ext uri="{BB962C8B-B14F-4D97-AF65-F5344CB8AC3E}">
        <p14:creationId xmlns:p14="http://schemas.microsoft.com/office/powerpoint/2010/main" val="16629518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D9892A6-649A-43E8-9B0C-0A914384B7F4}" type="datetime1">
              <a:rPr lang="en-US" smtClean="0"/>
              <a:t>4/15/2024</a:t>
            </a:fld>
            <a:endParaRPr lang="en-US"/>
          </a:p>
        </p:txBody>
      </p:sp>
      <p:sp>
        <p:nvSpPr>
          <p:cNvPr id="4" name="Slide Number Placeholder 3"/>
          <p:cNvSpPr>
            <a:spLocks noGrp="1"/>
          </p:cNvSpPr>
          <p:nvPr>
            <p:ph type="sldNum" sz="quarter" idx="12"/>
          </p:nvPr>
        </p:nvSpPr>
        <p:spPr/>
        <p:txBody>
          <a:bodyPr/>
          <a:lstStyle/>
          <a:p>
            <a:fld id="{C535CDAE-95F9-40E1-A605-35550B9ECC60}" type="slidenum">
              <a:rPr lang="en-US" smtClean="0"/>
              <a:t>‹#›</a:t>
            </a:fld>
            <a:endParaRPr lang="en-US"/>
          </a:p>
        </p:txBody>
      </p:sp>
    </p:spTree>
    <p:extLst>
      <p:ext uri="{BB962C8B-B14F-4D97-AF65-F5344CB8AC3E}">
        <p14:creationId xmlns:p14="http://schemas.microsoft.com/office/powerpoint/2010/main" val="263563247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1066800"/>
            <a:ext cx="7315200" cy="520700"/>
          </a:xfrm>
        </p:spPr>
        <p:txBody>
          <a:bodyPr anchor="b"/>
          <a:lstStyle>
            <a:lvl1pPr algn="l">
              <a:defRPr sz="3600" b="1"/>
            </a:lvl1pPr>
          </a:lstStyle>
          <a:p>
            <a:r>
              <a:rPr lang="en-US" dirty="0"/>
              <a:t>Click to edit Master title style</a:t>
            </a:r>
          </a:p>
        </p:txBody>
      </p:sp>
      <p:sp>
        <p:nvSpPr>
          <p:cNvPr id="3" name="Content Placeholder 2"/>
          <p:cNvSpPr>
            <a:spLocks noGrp="1"/>
          </p:cNvSpPr>
          <p:nvPr>
            <p:ph idx="1"/>
          </p:nvPr>
        </p:nvSpPr>
        <p:spPr>
          <a:xfrm>
            <a:off x="3575050" y="1600200"/>
            <a:ext cx="4206240" cy="4525963"/>
          </a:xfrm>
        </p:spPr>
        <p:txBody>
          <a:bodyPr>
            <a:normAutofit/>
          </a:bodyPr>
          <a:lstStyle>
            <a:lvl1pPr>
              <a:defRPr sz="1800"/>
            </a:lvl1pPr>
            <a:lvl2pPr>
              <a:defRPr sz="1600"/>
            </a:lvl2pPr>
            <a:lvl3pPr>
              <a:defRPr sz="1400"/>
            </a:lvl3pPr>
            <a:lvl4pPr>
              <a:defRPr sz="1200"/>
            </a:lvl4pPr>
            <a:lvl5pPr>
              <a:defRPr sz="12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457200" y="1600200"/>
            <a:ext cx="3008313" cy="4525963"/>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5" name="Date Placeholder 4"/>
          <p:cNvSpPr>
            <a:spLocks noGrp="1"/>
          </p:cNvSpPr>
          <p:nvPr>
            <p:ph type="dt" sz="half" idx="10"/>
          </p:nvPr>
        </p:nvSpPr>
        <p:spPr/>
        <p:txBody>
          <a:bodyPr/>
          <a:lstStyle/>
          <a:p>
            <a:fld id="{7CFC4903-FC75-4B26-8211-3E01D9796761}" type="datetime1">
              <a:rPr lang="en-US" smtClean="0"/>
              <a:t>4/15/2024</a:t>
            </a:fld>
            <a:endParaRPr lang="en-US"/>
          </a:p>
        </p:txBody>
      </p:sp>
      <p:sp>
        <p:nvSpPr>
          <p:cNvPr id="7" name="Slide Number Placeholder 6"/>
          <p:cNvSpPr>
            <a:spLocks noGrp="1"/>
          </p:cNvSpPr>
          <p:nvPr>
            <p:ph type="sldNum" sz="quarter" idx="12"/>
          </p:nvPr>
        </p:nvSpPr>
        <p:spPr/>
        <p:txBody>
          <a:bodyPr/>
          <a:lstStyle/>
          <a:p>
            <a:fld id="{C535CDAE-95F9-40E1-A605-35550B9ECC60}" type="slidenum">
              <a:rPr lang="en-US" smtClean="0"/>
              <a:t>‹#›</a:t>
            </a:fld>
            <a:endParaRPr lang="en-US"/>
          </a:p>
        </p:txBody>
      </p:sp>
    </p:spTree>
    <p:extLst>
      <p:ext uri="{BB962C8B-B14F-4D97-AF65-F5344CB8AC3E}">
        <p14:creationId xmlns:p14="http://schemas.microsoft.com/office/powerpoint/2010/main" val="4914321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371600" y="4800600"/>
            <a:ext cx="5486400" cy="566738"/>
          </a:xfrm>
        </p:spPr>
        <p:txBody>
          <a:bodyPr anchor="b"/>
          <a:lstStyle>
            <a:lvl1pPr algn="l">
              <a:defRPr sz="2400" b="1"/>
            </a:lvl1pPr>
          </a:lstStyle>
          <a:p>
            <a:r>
              <a:rPr lang="en-US" dirty="0"/>
              <a:t>Click to edit Master title style</a:t>
            </a:r>
          </a:p>
        </p:txBody>
      </p:sp>
      <p:sp>
        <p:nvSpPr>
          <p:cNvPr id="3" name="Picture Placeholder 2"/>
          <p:cNvSpPr>
            <a:spLocks noGrp="1"/>
          </p:cNvSpPr>
          <p:nvPr>
            <p:ph type="pic" idx="1"/>
          </p:nvPr>
        </p:nvSpPr>
        <p:spPr>
          <a:xfrm>
            <a:off x="1371600" y="990599"/>
            <a:ext cx="5486400" cy="373697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1371600"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5" name="Date Placeholder 4"/>
          <p:cNvSpPr>
            <a:spLocks noGrp="1"/>
          </p:cNvSpPr>
          <p:nvPr>
            <p:ph type="dt" sz="half" idx="10"/>
          </p:nvPr>
        </p:nvSpPr>
        <p:spPr/>
        <p:txBody>
          <a:bodyPr/>
          <a:lstStyle/>
          <a:p>
            <a:fld id="{F8C2C1C6-3D04-4189-9C29-9B579B7BF9B4}" type="datetime1">
              <a:rPr lang="en-US" smtClean="0"/>
              <a:t>4/15/2024</a:t>
            </a:fld>
            <a:endParaRPr lang="en-US"/>
          </a:p>
        </p:txBody>
      </p:sp>
      <p:sp>
        <p:nvSpPr>
          <p:cNvPr id="7" name="Slide Number Placeholder 6"/>
          <p:cNvSpPr>
            <a:spLocks noGrp="1"/>
          </p:cNvSpPr>
          <p:nvPr>
            <p:ph type="sldNum" sz="quarter" idx="12"/>
          </p:nvPr>
        </p:nvSpPr>
        <p:spPr/>
        <p:txBody>
          <a:bodyPr/>
          <a:lstStyle/>
          <a:p>
            <a:fld id="{C535CDAE-95F9-40E1-A605-35550B9ECC60}" type="slidenum">
              <a:rPr lang="en-US" smtClean="0"/>
              <a:t>‹#›</a:t>
            </a:fld>
            <a:endParaRPr lang="en-US"/>
          </a:p>
        </p:txBody>
      </p:sp>
    </p:spTree>
    <p:extLst>
      <p:ext uri="{BB962C8B-B14F-4D97-AF65-F5344CB8AC3E}">
        <p14:creationId xmlns:p14="http://schemas.microsoft.com/office/powerpoint/2010/main" val="36185911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362200"/>
            <a:ext cx="7772400" cy="1238250"/>
          </a:xfrm>
        </p:spPr>
        <p:txBody>
          <a:bodyPr>
            <a:normAutofit/>
          </a:bodyPr>
          <a:lstStyle>
            <a:lvl1pPr>
              <a:defRPr lang="en-US" sz="4000" b="1" kern="1200" cap="none" baseline="0" dirty="0">
                <a:solidFill>
                  <a:srgbClr val="003865"/>
                </a:solidFill>
                <a:latin typeface="Garamond" panose="02020404030301010803" pitchFamily="18" charset="0"/>
                <a:ea typeface="+mj-ea"/>
                <a:cs typeface="+mj-cs"/>
              </a:defRPr>
            </a:lvl1pPr>
          </a:lstStyle>
          <a:p>
            <a:r>
              <a:rPr lang="en-US" dirty="0"/>
              <a:t>Click to edit Master title style</a:t>
            </a:r>
          </a:p>
        </p:txBody>
      </p:sp>
      <p:sp>
        <p:nvSpPr>
          <p:cNvPr id="3" name="Subtitle 2"/>
          <p:cNvSpPr>
            <a:spLocks noGrp="1"/>
          </p:cNvSpPr>
          <p:nvPr>
            <p:ph type="subTitle" idx="1"/>
          </p:nvPr>
        </p:nvSpPr>
        <p:spPr>
          <a:xfrm>
            <a:off x="685800" y="3657600"/>
            <a:ext cx="6400800" cy="685800"/>
          </a:xfrm>
        </p:spPr>
        <p:txBody>
          <a:bodyPr>
            <a:normAutofit/>
          </a:bodyPr>
          <a:lstStyle>
            <a:lvl1pPr marL="0" indent="0" algn="l">
              <a:buNone/>
              <a:defRPr lang="en-US" sz="2000" kern="1200" dirty="0">
                <a:solidFill>
                  <a:schemeClr val="tx1"/>
                </a:solidFill>
                <a:latin typeface="Arial" panose="020B0604020202020204" pitchFamily="34" charset="0"/>
                <a:ea typeface="+mn-ea"/>
                <a:cs typeface="Arial" panose="020B0604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4" name="Date Placeholder 3">
            <a:extLst>
              <a:ext uri="{FF2B5EF4-FFF2-40B4-BE49-F238E27FC236}">
                <a16:creationId xmlns:a16="http://schemas.microsoft.com/office/drawing/2014/main" id="{0A9DAA9E-7DB3-B418-1D26-F03A28A25EBB}"/>
              </a:ext>
            </a:extLst>
          </p:cNvPr>
          <p:cNvSpPr>
            <a:spLocks noGrp="1"/>
          </p:cNvSpPr>
          <p:nvPr>
            <p:ph type="dt" sz="half" idx="10"/>
          </p:nvPr>
        </p:nvSpPr>
        <p:spPr/>
        <p:txBody>
          <a:bodyPr/>
          <a:lstStyle>
            <a:lvl1pPr>
              <a:defRPr/>
            </a:lvl1pPr>
          </a:lstStyle>
          <a:p>
            <a:pPr>
              <a:defRPr/>
            </a:pPr>
            <a:fld id="{50F58D65-D2D4-4932-8748-12E2628A14E1}" type="datetime1">
              <a:rPr lang="en-US"/>
              <a:pPr>
                <a:defRPr/>
              </a:pPr>
              <a:t>4/15/2024</a:t>
            </a:fld>
            <a:endParaRPr lang="en-US" dirty="0"/>
          </a:p>
        </p:txBody>
      </p:sp>
      <p:sp>
        <p:nvSpPr>
          <p:cNvPr id="5" name="Slide Number Placeholder 5">
            <a:extLst>
              <a:ext uri="{FF2B5EF4-FFF2-40B4-BE49-F238E27FC236}">
                <a16:creationId xmlns:a16="http://schemas.microsoft.com/office/drawing/2014/main" id="{58588ADB-3EAA-2855-EA0B-4E8DB7249AAC}"/>
              </a:ext>
            </a:extLst>
          </p:cNvPr>
          <p:cNvSpPr>
            <a:spLocks noGrp="1"/>
          </p:cNvSpPr>
          <p:nvPr>
            <p:ph type="sldNum" sz="quarter" idx="11"/>
          </p:nvPr>
        </p:nvSpPr>
        <p:spPr/>
        <p:txBody>
          <a:bodyPr/>
          <a:lstStyle>
            <a:lvl1pPr>
              <a:defRPr/>
            </a:lvl1pPr>
          </a:lstStyle>
          <a:p>
            <a:pPr>
              <a:defRPr/>
            </a:pPr>
            <a:fld id="{47420E81-9297-4F9C-B9E2-F322676709CB}" type="slidenum">
              <a:rPr lang="en-US" altLang="en-US"/>
              <a:pPr>
                <a:defRPr/>
              </a:pPr>
              <a:t>‹#›</a:t>
            </a:fld>
            <a:endParaRPr lang="en-US" altLang="en-US" dirty="0"/>
          </a:p>
        </p:txBody>
      </p:sp>
    </p:spTree>
    <p:extLst>
      <p:ext uri="{BB962C8B-B14F-4D97-AF65-F5344CB8AC3E}">
        <p14:creationId xmlns:p14="http://schemas.microsoft.com/office/powerpoint/2010/main" val="217382061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8C2ED409-83E1-2950-270A-92D39EF33A07}"/>
              </a:ext>
            </a:extLst>
          </p:cNvPr>
          <p:cNvSpPr>
            <a:spLocks noGrp="1"/>
          </p:cNvSpPr>
          <p:nvPr>
            <p:ph type="dt" sz="half" idx="10"/>
          </p:nvPr>
        </p:nvSpPr>
        <p:spPr/>
        <p:txBody>
          <a:bodyPr/>
          <a:lstStyle>
            <a:lvl1pPr>
              <a:defRPr/>
            </a:lvl1pPr>
          </a:lstStyle>
          <a:p>
            <a:pPr>
              <a:defRPr/>
            </a:pPr>
            <a:fld id="{65D73DB2-5099-48C7-995C-C5333497D55E}" type="datetime1">
              <a:rPr lang="en-US"/>
              <a:pPr>
                <a:defRPr/>
              </a:pPr>
              <a:t>4/15/2024</a:t>
            </a:fld>
            <a:endParaRPr lang="en-US" dirty="0"/>
          </a:p>
        </p:txBody>
      </p:sp>
      <p:sp>
        <p:nvSpPr>
          <p:cNvPr id="5" name="Slide Number Placeholder 5">
            <a:extLst>
              <a:ext uri="{FF2B5EF4-FFF2-40B4-BE49-F238E27FC236}">
                <a16:creationId xmlns:a16="http://schemas.microsoft.com/office/drawing/2014/main" id="{1BCC0C62-92E4-D1D2-4DED-DE12AE0A86BB}"/>
              </a:ext>
            </a:extLst>
          </p:cNvPr>
          <p:cNvSpPr>
            <a:spLocks noGrp="1"/>
          </p:cNvSpPr>
          <p:nvPr>
            <p:ph type="sldNum" sz="quarter" idx="11"/>
          </p:nvPr>
        </p:nvSpPr>
        <p:spPr/>
        <p:txBody>
          <a:bodyPr/>
          <a:lstStyle>
            <a:lvl1pPr>
              <a:defRPr/>
            </a:lvl1pPr>
          </a:lstStyle>
          <a:p>
            <a:pPr>
              <a:defRPr/>
            </a:pPr>
            <a:fld id="{203B0C05-9C05-4779-A401-CC7C221B32B6}" type="slidenum">
              <a:rPr lang="en-US" altLang="en-US"/>
              <a:pPr>
                <a:defRPr/>
              </a:pPr>
              <a:t>‹#›</a:t>
            </a:fld>
            <a:endParaRPr lang="en-US" altLang="en-US" dirty="0"/>
          </a:p>
        </p:txBody>
      </p:sp>
    </p:spTree>
    <p:extLst>
      <p:ext uri="{BB962C8B-B14F-4D97-AF65-F5344CB8AC3E}">
        <p14:creationId xmlns:p14="http://schemas.microsoft.com/office/powerpoint/2010/main" val="340663627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lang="en-US" sz="3600" b="1" kern="1200" dirty="0">
                <a:solidFill>
                  <a:srgbClr val="003865"/>
                </a:solidFill>
                <a:latin typeface="Garamond" panose="02020404030301010803" pitchFamily="18" charset="0"/>
                <a:ea typeface="+mj-ea"/>
                <a:cs typeface="+mj-cs"/>
              </a:defRPr>
            </a:lvl1pPr>
          </a:lstStyle>
          <a:p>
            <a:r>
              <a:rPr lang="en-US" dirty="0"/>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lang="en-US" sz="2000" kern="1200" dirty="0" smtClean="0">
                <a:solidFill>
                  <a:schemeClr val="tx1"/>
                </a:solidFill>
                <a:latin typeface="Arial" panose="020B0604020202020204" pitchFamily="34" charset="0"/>
                <a:ea typeface="+mn-ea"/>
                <a:cs typeface="Arial" panose="020B0604020202020204" pitchFamily="34" charset="0"/>
              </a:defRPr>
            </a:lvl1pPr>
            <a:lvl2pPr>
              <a:defRPr lang="en-US" sz="1600" kern="1200" dirty="0" smtClean="0">
                <a:solidFill>
                  <a:schemeClr val="tx1"/>
                </a:solidFill>
                <a:latin typeface="Arial" panose="020B0604020202020204" pitchFamily="34" charset="0"/>
                <a:ea typeface="+mn-ea"/>
                <a:cs typeface="Arial" panose="020B0604020202020204" pitchFamily="34" charset="0"/>
              </a:defRPr>
            </a:lvl2pPr>
            <a:lvl3pPr>
              <a:defRPr lang="en-US" sz="1400" kern="1200" dirty="0" smtClean="0">
                <a:solidFill>
                  <a:schemeClr val="tx1"/>
                </a:solidFill>
                <a:latin typeface="Arial" panose="020B0604020202020204" pitchFamily="34" charset="0"/>
                <a:ea typeface="+mn-ea"/>
                <a:cs typeface="Arial" panose="020B0604020202020204" pitchFamily="34" charset="0"/>
              </a:defRPr>
            </a:lvl3pPr>
            <a:lvl4pPr>
              <a:defRPr lang="en-US" sz="1200" kern="1200" dirty="0" smtClean="0">
                <a:solidFill>
                  <a:schemeClr val="tx1"/>
                </a:solidFill>
                <a:latin typeface="Arial" panose="020B0604020202020204" pitchFamily="34" charset="0"/>
                <a:ea typeface="+mn-ea"/>
                <a:cs typeface="Arial" panose="020B0604020202020204" pitchFamily="34" charset="0"/>
              </a:defRPr>
            </a:lvl4pPr>
            <a:lvl5pPr>
              <a:defRPr lang="en-US" sz="1200" kern="1200" dirty="0">
                <a:solidFill>
                  <a:schemeClr val="tx1"/>
                </a:solidFill>
                <a:latin typeface="Arial" panose="020B0604020202020204" pitchFamily="34" charset="0"/>
                <a:ea typeface="+mn-ea"/>
                <a:cs typeface="Arial" panose="020B0604020202020204" pitchFamily="34" charset="0"/>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48200" y="1600200"/>
            <a:ext cx="4038600" cy="4525963"/>
          </a:xfrm>
        </p:spPr>
        <p:txBody>
          <a:bodyPr/>
          <a:lstStyle>
            <a:lvl1pPr>
              <a:defRPr lang="en-US" sz="2000" kern="1200" dirty="0" smtClean="0">
                <a:solidFill>
                  <a:schemeClr val="tx1"/>
                </a:solidFill>
                <a:latin typeface="Arial" panose="020B0604020202020204" pitchFamily="34" charset="0"/>
                <a:ea typeface="+mn-ea"/>
                <a:cs typeface="Arial" panose="020B0604020202020204" pitchFamily="34" charset="0"/>
              </a:defRPr>
            </a:lvl1pPr>
            <a:lvl2pPr>
              <a:defRPr lang="en-US" sz="1600" kern="1200" dirty="0" smtClean="0">
                <a:solidFill>
                  <a:schemeClr val="tx1"/>
                </a:solidFill>
                <a:latin typeface="Arial" panose="020B0604020202020204" pitchFamily="34" charset="0"/>
                <a:ea typeface="+mn-ea"/>
                <a:cs typeface="Arial" panose="020B0604020202020204" pitchFamily="34" charset="0"/>
              </a:defRPr>
            </a:lvl2pPr>
            <a:lvl3pPr>
              <a:defRPr lang="en-US" sz="1400" kern="1200" dirty="0" smtClean="0">
                <a:solidFill>
                  <a:schemeClr val="tx1"/>
                </a:solidFill>
                <a:latin typeface="Arial" panose="020B0604020202020204" pitchFamily="34" charset="0"/>
                <a:ea typeface="+mn-ea"/>
                <a:cs typeface="Arial" panose="020B0604020202020204" pitchFamily="34" charset="0"/>
              </a:defRPr>
            </a:lvl3pPr>
            <a:lvl4pPr indent="-228600" algn="l" defTabSz="914400" rtl="0" eaLnBrk="1" latinLnBrk="0" hangingPunct="1">
              <a:spcBef>
                <a:spcPct val="20000"/>
              </a:spcBef>
              <a:buFont typeface="Arial" panose="020B0604020202020204" pitchFamily="34" charset="0"/>
              <a:defRPr lang="en-US" sz="1200" kern="1200" dirty="0" smtClean="0">
                <a:solidFill>
                  <a:schemeClr val="tx1"/>
                </a:solidFill>
                <a:latin typeface="Arial" panose="020B0604020202020204" pitchFamily="34" charset="0"/>
                <a:ea typeface="+mn-ea"/>
                <a:cs typeface="Arial" panose="020B0604020202020204" pitchFamily="34" charset="0"/>
              </a:defRPr>
            </a:lvl4pPr>
            <a:lvl5pPr indent="-228600" algn="l" defTabSz="914400" rtl="0" eaLnBrk="1" latinLnBrk="0" hangingPunct="1">
              <a:spcBef>
                <a:spcPct val="20000"/>
              </a:spcBef>
              <a:buFont typeface="Arial" panose="020B0604020202020204" pitchFamily="34" charset="0"/>
              <a:defRPr lang="en-US" sz="1200" kern="1200" dirty="0" smtClean="0">
                <a:solidFill>
                  <a:schemeClr val="tx1"/>
                </a:solidFill>
                <a:latin typeface="Arial" panose="020B0604020202020204" pitchFamily="34" charset="0"/>
                <a:ea typeface="+mn-ea"/>
                <a:cs typeface="Arial" panose="020B0604020202020204" pitchFamily="34" charset="0"/>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3">
            <a:extLst>
              <a:ext uri="{FF2B5EF4-FFF2-40B4-BE49-F238E27FC236}">
                <a16:creationId xmlns:a16="http://schemas.microsoft.com/office/drawing/2014/main" id="{6E776875-F3E8-79F6-6DFF-AB30DDC0DB53}"/>
              </a:ext>
            </a:extLst>
          </p:cNvPr>
          <p:cNvSpPr>
            <a:spLocks noGrp="1"/>
          </p:cNvSpPr>
          <p:nvPr>
            <p:ph type="dt" sz="half" idx="10"/>
          </p:nvPr>
        </p:nvSpPr>
        <p:spPr/>
        <p:txBody>
          <a:bodyPr/>
          <a:lstStyle>
            <a:lvl1pPr>
              <a:defRPr/>
            </a:lvl1pPr>
          </a:lstStyle>
          <a:p>
            <a:pPr>
              <a:defRPr/>
            </a:pPr>
            <a:fld id="{1085EEDD-4065-4B36-8617-483899F98917}" type="datetime1">
              <a:rPr lang="en-US"/>
              <a:pPr>
                <a:defRPr/>
              </a:pPr>
              <a:t>4/15/2024</a:t>
            </a:fld>
            <a:endParaRPr lang="en-US" dirty="0"/>
          </a:p>
        </p:txBody>
      </p:sp>
      <p:sp>
        <p:nvSpPr>
          <p:cNvPr id="6" name="Slide Number Placeholder 5">
            <a:extLst>
              <a:ext uri="{FF2B5EF4-FFF2-40B4-BE49-F238E27FC236}">
                <a16:creationId xmlns:a16="http://schemas.microsoft.com/office/drawing/2014/main" id="{078DA9A1-B493-7FF5-04CE-534224306397}"/>
              </a:ext>
            </a:extLst>
          </p:cNvPr>
          <p:cNvSpPr>
            <a:spLocks noGrp="1"/>
          </p:cNvSpPr>
          <p:nvPr>
            <p:ph type="sldNum" sz="quarter" idx="11"/>
          </p:nvPr>
        </p:nvSpPr>
        <p:spPr/>
        <p:txBody>
          <a:bodyPr/>
          <a:lstStyle>
            <a:lvl1pPr>
              <a:defRPr/>
            </a:lvl1pPr>
          </a:lstStyle>
          <a:p>
            <a:pPr>
              <a:defRPr/>
            </a:pPr>
            <a:fld id="{6568A5E8-2CA9-4D15-820E-8B31C25D92C7}" type="slidenum">
              <a:rPr lang="en-US" altLang="en-US"/>
              <a:pPr>
                <a:defRPr/>
              </a:pPr>
              <a:t>‹#›</a:t>
            </a:fld>
            <a:endParaRPr lang="en-US" altLang="en-US" dirty="0"/>
          </a:p>
        </p:txBody>
      </p:sp>
    </p:spTree>
    <p:extLst>
      <p:ext uri="{BB962C8B-B14F-4D97-AF65-F5344CB8AC3E}">
        <p14:creationId xmlns:p14="http://schemas.microsoft.com/office/powerpoint/2010/main" val="144611331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lang="en-US" sz="3600" b="1" kern="1200" dirty="0">
                <a:solidFill>
                  <a:srgbClr val="003865"/>
                </a:solidFill>
                <a:latin typeface="Garamond" panose="02020404030301010803" pitchFamily="18" charset="0"/>
                <a:ea typeface="+mj-ea"/>
                <a:cs typeface="+mj-cs"/>
              </a:defRPr>
            </a:lvl1pPr>
          </a:lstStyle>
          <a:p>
            <a:r>
              <a:rPr lang="en-US" dirty="0"/>
              <a:t>Click to edit Master title style</a:t>
            </a:r>
          </a:p>
        </p:txBody>
      </p:sp>
      <p:sp>
        <p:nvSpPr>
          <p:cNvPr id="3" name="Text Placeholder 2"/>
          <p:cNvSpPr>
            <a:spLocks noGrp="1"/>
          </p:cNvSpPr>
          <p:nvPr>
            <p:ph type="body" idx="1"/>
          </p:nvPr>
        </p:nvSpPr>
        <p:spPr>
          <a:xfrm>
            <a:off x="457200" y="1535113"/>
            <a:ext cx="4040188" cy="639762"/>
          </a:xfrm>
        </p:spPr>
        <p:txBody>
          <a:bodyPr anchor="b">
            <a:normAutofit/>
          </a:bodyPr>
          <a:lstStyle>
            <a:lvl1pPr marL="0" indent="0">
              <a:buNone/>
              <a:defRPr lang="en-US" sz="1800" b="1" kern="1200" dirty="0" smtClean="0">
                <a:solidFill>
                  <a:schemeClr val="tx1"/>
                </a:solidFill>
                <a:latin typeface="Arial" panose="020B0604020202020204" pitchFamily="34" charset="0"/>
                <a:ea typeface="+mn-ea"/>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lang="en-US" sz="1800" kern="1200" dirty="0" smtClean="0">
                <a:solidFill>
                  <a:schemeClr val="tx1"/>
                </a:solidFill>
                <a:latin typeface="Arial" panose="020B0604020202020204" pitchFamily="34" charset="0"/>
                <a:ea typeface="+mn-ea"/>
                <a:cs typeface="Arial" panose="020B0604020202020204" pitchFamily="34" charset="0"/>
              </a:defRPr>
            </a:lvl1pPr>
            <a:lvl2pPr>
              <a:defRPr lang="en-US" sz="1600" kern="1200" dirty="0" smtClean="0">
                <a:solidFill>
                  <a:schemeClr val="tx1"/>
                </a:solidFill>
                <a:latin typeface="Arial" panose="020B0604020202020204" pitchFamily="34" charset="0"/>
                <a:ea typeface="+mn-ea"/>
                <a:cs typeface="Arial" panose="020B0604020202020204" pitchFamily="34" charset="0"/>
              </a:defRPr>
            </a:lvl2pPr>
            <a:lvl3pPr>
              <a:defRPr lang="en-US" sz="1400" kern="1200" dirty="0" smtClean="0">
                <a:solidFill>
                  <a:schemeClr val="tx1"/>
                </a:solidFill>
                <a:latin typeface="Arial" panose="020B0604020202020204" pitchFamily="34" charset="0"/>
                <a:ea typeface="+mn-ea"/>
                <a:cs typeface="Arial" panose="020B0604020202020204" pitchFamily="34" charset="0"/>
              </a:defRPr>
            </a:lvl3pPr>
            <a:lvl4pPr>
              <a:defRPr lang="en-US" sz="1200" kern="1200" dirty="0" smtClean="0">
                <a:solidFill>
                  <a:schemeClr val="tx1"/>
                </a:solidFill>
                <a:latin typeface="Arial" panose="020B0604020202020204" pitchFamily="34" charset="0"/>
                <a:ea typeface="+mn-ea"/>
                <a:cs typeface="Arial" panose="020B0604020202020204" pitchFamily="34" charset="0"/>
              </a:defRPr>
            </a:lvl4pPr>
            <a:lvl5pPr>
              <a:defRPr lang="en-US" sz="1200" kern="1200" dirty="0">
                <a:solidFill>
                  <a:schemeClr val="tx1"/>
                </a:solidFill>
                <a:latin typeface="Arial" panose="020B0604020202020204" pitchFamily="34" charset="0"/>
                <a:ea typeface="+mn-ea"/>
                <a:cs typeface="Arial" panose="020B0604020202020204" pitchFamily="34" charset="0"/>
              </a:defRPr>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4645025" y="1535113"/>
            <a:ext cx="4041775" cy="639762"/>
          </a:xfrm>
        </p:spPr>
        <p:txBody>
          <a:bodyPr anchor="b">
            <a:normAutofit/>
          </a:bodyPr>
          <a:lstStyle>
            <a:lvl1pPr marL="0" indent="0">
              <a:buNone/>
              <a:defRPr lang="en-US" sz="1800" b="1" kern="1200" dirty="0" smtClean="0">
                <a:solidFill>
                  <a:schemeClr val="tx1"/>
                </a:solidFill>
                <a:latin typeface="Arial" panose="020B0604020202020204" pitchFamily="34" charset="0"/>
                <a:ea typeface="+mn-ea"/>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lang="en-US" sz="1800" kern="1200" dirty="0" smtClean="0">
                <a:solidFill>
                  <a:schemeClr val="tx1"/>
                </a:solidFill>
                <a:latin typeface="Arial" panose="020B0604020202020204" pitchFamily="34" charset="0"/>
                <a:ea typeface="+mn-ea"/>
                <a:cs typeface="Arial" panose="020B0604020202020204" pitchFamily="34" charset="0"/>
              </a:defRPr>
            </a:lvl1pPr>
            <a:lvl2pPr>
              <a:defRPr lang="en-US" sz="1600" kern="1200" dirty="0" smtClean="0">
                <a:solidFill>
                  <a:schemeClr val="tx1"/>
                </a:solidFill>
                <a:latin typeface="Arial" panose="020B0604020202020204" pitchFamily="34" charset="0"/>
                <a:ea typeface="+mn-ea"/>
                <a:cs typeface="Arial" panose="020B0604020202020204" pitchFamily="34" charset="0"/>
              </a:defRPr>
            </a:lvl2pPr>
            <a:lvl3pPr>
              <a:defRPr lang="en-US" sz="1400" kern="1200" dirty="0" smtClean="0">
                <a:solidFill>
                  <a:schemeClr val="tx1"/>
                </a:solidFill>
                <a:latin typeface="Arial" panose="020B0604020202020204" pitchFamily="34" charset="0"/>
                <a:ea typeface="+mn-ea"/>
                <a:cs typeface="Arial" panose="020B0604020202020204" pitchFamily="34" charset="0"/>
              </a:defRPr>
            </a:lvl3pPr>
            <a:lvl4pPr indent="-228600" algn="l" defTabSz="914400" rtl="0" eaLnBrk="1" latinLnBrk="0" hangingPunct="1">
              <a:spcBef>
                <a:spcPct val="20000"/>
              </a:spcBef>
              <a:buFont typeface="Arial" panose="020B0604020202020204" pitchFamily="34" charset="0"/>
              <a:defRPr lang="en-US" sz="1200" kern="1200" dirty="0" smtClean="0">
                <a:solidFill>
                  <a:schemeClr val="tx1"/>
                </a:solidFill>
                <a:latin typeface="Arial" panose="020B0604020202020204" pitchFamily="34" charset="0"/>
                <a:ea typeface="+mn-ea"/>
                <a:cs typeface="Arial" panose="020B0604020202020204" pitchFamily="34" charset="0"/>
              </a:defRPr>
            </a:lvl4pPr>
            <a:lvl5pPr indent="-228600" algn="l" defTabSz="914400" rtl="0" eaLnBrk="1" latinLnBrk="0" hangingPunct="1">
              <a:spcBef>
                <a:spcPct val="20000"/>
              </a:spcBef>
              <a:buFont typeface="Arial" panose="020B0604020202020204" pitchFamily="34" charset="0"/>
              <a:defRPr lang="en-US" sz="1200" kern="1200" dirty="0" smtClean="0">
                <a:solidFill>
                  <a:schemeClr val="tx1"/>
                </a:solidFill>
                <a:latin typeface="Arial" panose="020B0604020202020204" pitchFamily="34" charset="0"/>
                <a:ea typeface="+mn-ea"/>
                <a:cs typeface="Arial" panose="020B0604020202020204" pitchFamily="34" charset="0"/>
              </a:defRPr>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3">
            <a:extLst>
              <a:ext uri="{FF2B5EF4-FFF2-40B4-BE49-F238E27FC236}">
                <a16:creationId xmlns:a16="http://schemas.microsoft.com/office/drawing/2014/main" id="{9F6AAF8C-BD64-948E-A5A1-092F84E522E2}"/>
              </a:ext>
            </a:extLst>
          </p:cNvPr>
          <p:cNvSpPr>
            <a:spLocks noGrp="1"/>
          </p:cNvSpPr>
          <p:nvPr>
            <p:ph type="dt" sz="half" idx="10"/>
          </p:nvPr>
        </p:nvSpPr>
        <p:spPr/>
        <p:txBody>
          <a:bodyPr/>
          <a:lstStyle>
            <a:lvl1pPr>
              <a:defRPr/>
            </a:lvl1pPr>
          </a:lstStyle>
          <a:p>
            <a:pPr>
              <a:defRPr/>
            </a:pPr>
            <a:fld id="{9CC1E6A0-394F-4B78-B543-B1D585A76072}" type="datetime1">
              <a:rPr lang="en-US"/>
              <a:pPr>
                <a:defRPr/>
              </a:pPr>
              <a:t>4/15/2024</a:t>
            </a:fld>
            <a:endParaRPr lang="en-US" dirty="0"/>
          </a:p>
        </p:txBody>
      </p:sp>
      <p:sp>
        <p:nvSpPr>
          <p:cNvPr id="8" name="Slide Number Placeholder 5">
            <a:extLst>
              <a:ext uri="{FF2B5EF4-FFF2-40B4-BE49-F238E27FC236}">
                <a16:creationId xmlns:a16="http://schemas.microsoft.com/office/drawing/2014/main" id="{F39A224F-11EC-1411-F016-5BBC1EBE3C17}"/>
              </a:ext>
            </a:extLst>
          </p:cNvPr>
          <p:cNvSpPr>
            <a:spLocks noGrp="1"/>
          </p:cNvSpPr>
          <p:nvPr>
            <p:ph type="sldNum" sz="quarter" idx="11"/>
          </p:nvPr>
        </p:nvSpPr>
        <p:spPr/>
        <p:txBody>
          <a:bodyPr/>
          <a:lstStyle>
            <a:lvl1pPr>
              <a:defRPr/>
            </a:lvl1pPr>
          </a:lstStyle>
          <a:p>
            <a:pPr>
              <a:defRPr/>
            </a:pPr>
            <a:fld id="{548B1280-11AD-4462-90CE-5595BF836D11}" type="slidenum">
              <a:rPr lang="en-US" altLang="en-US"/>
              <a:pPr>
                <a:defRPr/>
              </a:pPr>
              <a:t>‹#›</a:t>
            </a:fld>
            <a:endParaRPr lang="en-US" altLang="en-US" dirty="0"/>
          </a:p>
        </p:txBody>
      </p:sp>
    </p:spTree>
    <p:extLst>
      <p:ext uri="{BB962C8B-B14F-4D97-AF65-F5344CB8AC3E}">
        <p14:creationId xmlns:p14="http://schemas.microsoft.com/office/powerpoint/2010/main" val="19106701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lang="en-US" sz="3600" b="1" kern="1200" dirty="0">
                <a:solidFill>
                  <a:srgbClr val="003865"/>
                </a:solidFill>
                <a:latin typeface="Garamond" panose="02020404030301010803" pitchFamily="18" charset="0"/>
                <a:ea typeface="+mj-ea"/>
                <a:cs typeface="+mj-cs"/>
              </a:defRPr>
            </a:lvl1pPr>
          </a:lstStyle>
          <a:p>
            <a:r>
              <a:rPr lang="en-US" dirty="0"/>
              <a:t>Click to edit Master title style</a:t>
            </a:r>
          </a:p>
        </p:txBody>
      </p:sp>
      <p:sp>
        <p:nvSpPr>
          <p:cNvPr id="3" name="Date Placeholder 3">
            <a:extLst>
              <a:ext uri="{FF2B5EF4-FFF2-40B4-BE49-F238E27FC236}">
                <a16:creationId xmlns:a16="http://schemas.microsoft.com/office/drawing/2014/main" id="{08D5AB73-2228-7964-CC29-8180AC9A8BA8}"/>
              </a:ext>
            </a:extLst>
          </p:cNvPr>
          <p:cNvSpPr>
            <a:spLocks noGrp="1"/>
          </p:cNvSpPr>
          <p:nvPr>
            <p:ph type="dt" sz="half" idx="10"/>
          </p:nvPr>
        </p:nvSpPr>
        <p:spPr/>
        <p:txBody>
          <a:bodyPr/>
          <a:lstStyle>
            <a:lvl1pPr>
              <a:defRPr/>
            </a:lvl1pPr>
          </a:lstStyle>
          <a:p>
            <a:pPr>
              <a:defRPr/>
            </a:pPr>
            <a:fld id="{B24BCE82-2F9B-433A-AB3A-A3424348601F}" type="datetime1">
              <a:rPr lang="en-US"/>
              <a:pPr>
                <a:defRPr/>
              </a:pPr>
              <a:t>4/15/2024</a:t>
            </a:fld>
            <a:endParaRPr lang="en-US" dirty="0"/>
          </a:p>
        </p:txBody>
      </p:sp>
      <p:sp>
        <p:nvSpPr>
          <p:cNvPr id="4" name="Slide Number Placeholder 5">
            <a:extLst>
              <a:ext uri="{FF2B5EF4-FFF2-40B4-BE49-F238E27FC236}">
                <a16:creationId xmlns:a16="http://schemas.microsoft.com/office/drawing/2014/main" id="{61D3520B-8C8E-B29B-7459-B4CFB70B4A61}"/>
              </a:ext>
            </a:extLst>
          </p:cNvPr>
          <p:cNvSpPr>
            <a:spLocks noGrp="1"/>
          </p:cNvSpPr>
          <p:nvPr>
            <p:ph type="sldNum" sz="quarter" idx="11"/>
          </p:nvPr>
        </p:nvSpPr>
        <p:spPr/>
        <p:txBody>
          <a:bodyPr/>
          <a:lstStyle>
            <a:lvl1pPr>
              <a:defRPr/>
            </a:lvl1pPr>
          </a:lstStyle>
          <a:p>
            <a:pPr>
              <a:defRPr/>
            </a:pPr>
            <a:fld id="{7079AF9F-F23B-4B51-9129-117548048C12}" type="slidenum">
              <a:rPr lang="en-US" altLang="en-US"/>
              <a:pPr>
                <a:defRPr/>
              </a:pPr>
              <a:t>‹#›</a:t>
            </a:fld>
            <a:endParaRPr lang="en-US" altLang="en-US" dirty="0"/>
          </a:p>
        </p:txBody>
      </p:sp>
    </p:spTree>
    <p:extLst>
      <p:ext uri="{BB962C8B-B14F-4D97-AF65-F5344CB8AC3E}">
        <p14:creationId xmlns:p14="http://schemas.microsoft.com/office/powerpoint/2010/main" val="372689970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F0970A08-CD65-2E17-C31E-E8124B8DE3E7}"/>
              </a:ext>
            </a:extLst>
          </p:cNvPr>
          <p:cNvSpPr>
            <a:spLocks noGrp="1"/>
          </p:cNvSpPr>
          <p:nvPr>
            <p:ph type="dt" sz="half" idx="10"/>
          </p:nvPr>
        </p:nvSpPr>
        <p:spPr/>
        <p:txBody>
          <a:bodyPr/>
          <a:lstStyle>
            <a:lvl1pPr>
              <a:defRPr/>
            </a:lvl1pPr>
          </a:lstStyle>
          <a:p>
            <a:pPr>
              <a:defRPr/>
            </a:pPr>
            <a:fld id="{7405B05C-9848-4BB9-BDDC-13CC766AF6A8}" type="datetime1">
              <a:rPr lang="en-US"/>
              <a:pPr>
                <a:defRPr/>
              </a:pPr>
              <a:t>4/15/2024</a:t>
            </a:fld>
            <a:endParaRPr lang="en-US" dirty="0"/>
          </a:p>
        </p:txBody>
      </p:sp>
      <p:sp>
        <p:nvSpPr>
          <p:cNvPr id="3" name="Slide Number Placeholder 5">
            <a:extLst>
              <a:ext uri="{FF2B5EF4-FFF2-40B4-BE49-F238E27FC236}">
                <a16:creationId xmlns:a16="http://schemas.microsoft.com/office/drawing/2014/main" id="{5CD47A5F-6D68-FA00-C7DC-95284228BEB7}"/>
              </a:ext>
            </a:extLst>
          </p:cNvPr>
          <p:cNvSpPr>
            <a:spLocks noGrp="1"/>
          </p:cNvSpPr>
          <p:nvPr>
            <p:ph type="sldNum" sz="quarter" idx="11"/>
          </p:nvPr>
        </p:nvSpPr>
        <p:spPr/>
        <p:txBody>
          <a:bodyPr/>
          <a:lstStyle>
            <a:lvl1pPr>
              <a:defRPr/>
            </a:lvl1pPr>
          </a:lstStyle>
          <a:p>
            <a:pPr>
              <a:defRPr/>
            </a:pPr>
            <a:fld id="{B8FA2177-7682-40BD-B2D2-1E8CE8934DD2}" type="slidenum">
              <a:rPr lang="en-US" altLang="en-US"/>
              <a:pPr>
                <a:defRPr/>
              </a:pPr>
              <a:t>‹#›</a:t>
            </a:fld>
            <a:endParaRPr lang="en-US" altLang="en-US" dirty="0"/>
          </a:p>
        </p:txBody>
      </p:sp>
    </p:spTree>
    <p:extLst>
      <p:ext uri="{BB962C8B-B14F-4D97-AF65-F5344CB8AC3E}">
        <p14:creationId xmlns:p14="http://schemas.microsoft.com/office/powerpoint/2010/main" val="304370744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609600"/>
            <a:ext cx="8229600" cy="825500"/>
          </a:xfrm>
        </p:spPr>
        <p:txBody>
          <a:bodyPr anchor="b">
            <a:noAutofit/>
          </a:bodyPr>
          <a:lstStyle>
            <a:lvl1pPr algn="l">
              <a:defRPr lang="en-US" sz="3600" b="1" kern="1200" dirty="0">
                <a:solidFill>
                  <a:srgbClr val="003865"/>
                </a:solidFill>
                <a:latin typeface="Garamond" panose="02020404030301010803" pitchFamily="18" charset="0"/>
                <a:ea typeface="+mj-ea"/>
                <a:cs typeface="+mj-cs"/>
              </a:defRPr>
            </a:lvl1pPr>
          </a:lstStyle>
          <a:p>
            <a:r>
              <a:rPr lang="en-US" dirty="0"/>
              <a:t>Click to edit Master title style</a:t>
            </a:r>
          </a:p>
        </p:txBody>
      </p:sp>
      <p:sp>
        <p:nvSpPr>
          <p:cNvPr id="3" name="Content Placeholder 2"/>
          <p:cNvSpPr>
            <a:spLocks noGrp="1"/>
          </p:cNvSpPr>
          <p:nvPr>
            <p:ph idx="1"/>
          </p:nvPr>
        </p:nvSpPr>
        <p:spPr>
          <a:xfrm>
            <a:off x="3575050" y="1447800"/>
            <a:ext cx="5111750" cy="4678363"/>
          </a:xfrm>
        </p:spPr>
        <p:txBody>
          <a:bodyPr/>
          <a:lstStyle>
            <a:lvl1pPr>
              <a:defRPr lang="en-US" sz="1800" kern="1200" dirty="0" smtClean="0">
                <a:solidFill>
                  <a:schemeClr val="tx1"/>
                </a:solidFill>
                <a:latin typeface="Arial" panose="020B0604020202020204" pitchFamily="34" charset="0"/>
                <a:ea typeface="+mn-ea"/>
                <a:cs typeface="Arial" panose="020B0604020202020204" pitchFamily="34" charset="0"/>
              </a:defRPr>
            </a:lvl1pPr>
            <a:lvl2pPr>
              <a:defRPr lang="en-US" sz="1600" kern="1200" dirty="0" smtClean="0">
                <a:solidFill>
                  <a:schemeClr val="tx1"/>
                </a:solidFill>
                <a:latin typeface="Arial" panose="020B0604020202020204" pitchFamily="34" charset="0"/>
                <a:ea typeface="+mn-ea"/>
                <a:cs typeface="Arial" panose="020B0604020202020204" pitchFamily="34" charset="0"/>
              </a:defRPr>
            </a:lvl2pPr>
            <a:lvl3pPr marL="1143000" indent="-228600">
              <a:defRPr lang="en-US" sz="1400" kern="1200" dirty="0" smtClean="0">
                <a:solidFill>
                  <a:schemeClr val="tx1"/>
                </a:solidFill>
                <a:latin typeface="Arial" panose="020B0604020202020204" pitchFamily="34" charset="0"/>
                <a:ea typeface="+mn-ea"/>
                <a:cs typeface="Arial" panose="020B0604020202020204" pitchFamily="34" charset="0"/>
              </a:defRPr>
            </a:lvl3pPr>
            <a:lvl4pPr>
              <a:defRPr lang="en-US" sz="1200" kern="1200" dirty="0" smtClean="0">
                <a:solidFill>
                  <a:schemeClr val="tx1"/>
                </a:solidFill>
                <a:latin typeface="Arial" panose="020B0604020202020204" pitchFamily="34" charset="0"/>
                <a:ea typeface="+mn-ea"/>
                <a:cs typeface="Arial" panose="020B0604020202020204" pitchFamily="34" charset="0"/>
              </a:defRPr>
            </a:lvl4pPr>
            <a:lvl5pPr>
              <a:defRPr lang="en-US" sz="1200" kern="1200" dirty="0">
                <a:solidFill>
                  <a:schemeClr val="tx1"/>
                </a:solidFill>
                <a:latin typeface="Arial" panose="020B0604020202020204" pitchFamily="34" charset="0"/>
                <a:ea typeface="+mn-ea"/>
                <a:cs typeface="Arial" panose="020B0604020202020204" pitchFamily="34" charset="0"/>
              </a:defRPr>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457200" y="1435100"/>
            <a:ext cx="3008313" cy="4691063"/>
          </a:xfrm>
        </p:spPr>
        <p:txBody>
          <a:bodyPr>
            <a:normAutofit/>
          </a:bodyPr>
          <a:lstStyle>
            <a:lvl1pPr marL="0" indent="0">
              <a:buNone/>
              <a:defRPr lang="en-US" sz="1200" kern="1200" dirty="0" smtClean="0">
                <a:solidFill>
                  <a:schemeClr val="tx1"/>
                </a:solidFill>
                <a:latin typeface="Arial" panose="020B0604020202020204" pitchFamily="34" charset="0"/>
                <a:ea typeface="+mn-ea"/>
                <a:cs typeface="Arial" panose="020B0604020202020204"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5" name="Date Placeholder 3">
            <a:extLst>
              <a:ext uri="{FF2B5EF4-FFF2-40B4-BE49-F238E27FC236}">
                <a16:creationId xmlns:a16="http://schemas.microsoft.com/office/drawing/2014/main" id="{9A9CC051-5332-D11B-ABC9-15673A4F762B}"/>
              </a:ext>
            </a:extLst>
          </p:cNvPr>
          <p:cNvSpPr>
            <a:spLocks noGrp="1"/>
          </p:cNvSpPr>
          <p:nvPr>
            <p:ph type="dt" sz="half" idx="10"/>
          </p:nvPr>
        </p:nvSpPr>
        <p:spPr/>
        <p:txBody>
          <a:bodyPr/>
          <a:lstStyle>
            <a:lvl1pPr>
              <a:defRPr/>
            </a:lvl1pPr>
          </a:lstStyle>
          <a:p>
            <a:pPr>
              <a:defRPr/>
            </a:pPr>
            <a:fld id="{8933833A-7C5B-4F5F-BF66-463431DF2FDF}" type="datetime1">
              <a:rPr lang="en-US"/>
              <a:pPr>
                <a:defRPr/>
              </a:pPr>
              <a:t>4/15/2024</a:t>
            </a:fld>
            <a:endParaRPr lang="en-US" dirty="0"/>
          </a:p>
        </p:txBody>
      </p:sp>
      <p:sp>
        <p:nvSpPr>
          <p:cNvPr id="6" name="Slide Number Placeholder 5">
            <a:extLst>
              <a:ext uri="{FF2B5EF4-FFF2-40B4-BE49-F238E27FC236}">
                <a16:creationId xmlns:a16="http://schemas.microsoft.com/office/drawing/2014/main" id="{0709A95E-AF43-6EBE-D64C-9005B33252D1}"/>
              </a:ext>
            </a:extLst>
          </p:cNvPr>
          <p:cNvSpPr>
            <a:spLocks noGrp="1"/>
          </p:cNvSpPr>
          <p:nvPr>
            <p:ph type="sldNum" sz="quarter" idx="11"/>
          </p:nvPr>
        </p:nvSpPr>
        <p:spPr/>
        <p:txBody>
          <a:bodyPr/>
          <a:lstStyle>
            <a:lvl1pPr>
              <a:defRPr/>
            </a:lvl1pPr>
          </a:lstStyle>
          <a:p>
            <a:pPr>
              <a:defRPr/>
            </a:pPr>
            <a:fld id="{63C279AC-D276-4164-9B32-7AB64D44DB65}" type="slidenum">
              <a:rPr lang="en-US" altLang="en-US"/>
              <a:pPr>
                <a:defRPr/>
              </a:pPr>
              <a:t>‹#›</a:t>
            </a:fld>
            <a:endParaRPr lang="en-US" altLang="en-US" dirty="0"/>
          </a:p>
        </p:txBody>
      </p:sp>
    </p:spTree>
    <p:extLst>
      <p:ext uri="{BB962C8B-B14F-4D97-AF65-F5344CB8AC3E}">
        <p14:creationId xmlns:p14="http://schemas.microsoft.com/office/powerpoint/2010/main" val="168085812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normAutofit/>
          </a:bodyPr>
          <a:lstStyle>
            <a:lvl1pPr algn="l">
              <a:defRPr lang="en-US" sz="2400" b="1" kern="1200" dirty="0">
                <a:solidFill>
                  <a:srgbClr val="003865"/>
                </a:solidFill>
                <a:latin typeface="Garamond" panose="02020404030301010803" pitchFamily="18" charset="0"/>
                <a:ea typeface="+mj-ea"/>
                <a:cs typeface="+mj-cs"/>
              </a:defRPr>
            </a:lvl1pPr>
          </a:lstStyle>
          <a:p>
            <a:r>
              <a:rPr lang="en-US" dirty="0"/>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lgn="l" defTabSz="914400" rtl="0" eaLnBrk="1" latinLnBrk="0" hangingPunct="1">
              <a:spcBef>
                <a:spcPct val="20000"/>
              </a:spcBef>
              <a:buFont typeface="Arial" panose="020B0604020202020204" pitchFamily="34" charset="0"/>
              <a:buNone/>
              <a:defRPr lang="en-US" sz="3200" kern="1200" dirty="0">
                <a:solidFill>
                  <a:schemeClr val="tx1"/>
                </a:solidFill>
                <a:latin typeface="Arial" panose="020B0604020202020204" pitchFamily="34" charset="0"/>
                <a:ea typeface="+mn-ea"/>
                <a:cs typeface="Arial" panose="020B060402020202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normAutofit/>
          </a:bodyPr>
          <a:lstStyle>
            <a:lvl1pPr marL="0" indent="0">
              <a:buNone/>
              <a:defRPr lang="en-US" sz="1400" kern="1200" dirty="0" smtClean="0">
                <a:solidFill>
                  <a:schemeClr val="tx1"/>
                </a:solidFill>
                <a:latin typeface="Arial" panose="020B0604020202020204" pitchFamily="34" charset="0"/>
                <a:ea typeface="+mn-ea"/>
                <a:cs typeface="Arial" panose="020B0604020202020204"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5" name="Date Placeholder 3">
            <a:extLst>
              <a:ext uri="{FF2B5EF4-FFF2-40B4-BE49-F238E27FC236}">
                <a16:creationId xmlns:a16="http://schemas.microsoft.com/office/drawing/2014/main" id="{CEC01C33-CD9B-A5C4-7928-AE06AE932302}"/>
              </a:ext>
            </a:extLst>
          </p:cNvPr>
          <p:cNvSpPr>
            <a:spLocks noGrp="1"/>
          </p:cNvSpPr>
          <p:nvPr>
            <p:ph type="dt" sz="half" idx="10"/>
          </p:nvPr>
        </p:nvSpPr>
        <p:spPr/>
        <p:txBody>
          <a:bodyPr/>
          <a:lstStyle>
            <a:lvl1pPr>
              <a:defRPr/>
            </a:lvl1pPr>
          </a:lstStyle>
          <a:p>
            <a:pPr>
              <a:defRPr/>
            </a:pPr>
            <a:fld id="{4CDDE446-C172-483E-9144-99AC683DDD6D}" type="datetime1">
              <a:rPr lang="en-US"/>
              <a:pPr>
                <a:defRPr/>
              </a:pPr>
              <a:t>4/15/2024</a:t>
            </a:fld>
            <a:endParaRPr lang="en-US" dirty="0"/>
          </a:p>
        </p:txBody>
      </p:sp>
      <p:sp>
        <p:nvSpPr>
          <p:cNvPr id="6" name="Slide Number Placeholder 5">
            <a:extLst>
              <a:ext uri="{FF2B5EF4-FFF2-40B4-BE49-F238E27FC236}">
                <a16:creationId xmlns:a16="http://schemas.microsoft.com/office/drawing/2014/main" id="{00A80783-C5EA-AB2C-AC89-8EB96A7B53CD}"/>
              </a:ext>
            </a:extLst>
          </p:cNvPr>
          <p:cNvSpPr>
            <a:spLocks noGrp="1"/>
          </p:cNvSpPr>
          <p:nvPr>
            <p:ph type="sldNum" sz="quarter" idx="11"/>
          </p:nvPr>
        </p:nvSpPr>
        <p:spPr/>
        <p:txBody>
          <a:bodyPr/>
          <a:lstStyle>
            <a:lvl1pPr>
              <a:defRPr/>
            </a:lvl1pPr>
          </a:lstStyle>
          <a:p>
            <a:pPr>
              <a:defRPr/>
            </a:pPr>
            <a:fld id="{96AA71A5-BE1C-4747-85ED-51946BF876C9}" type="slidenum">
              <a:rPr lang="en-US" altLang="en-US"/>
              <a:pPr>
                <a:defRPr/>
              </a:pPr>
              <a:t>‹#›</a:t>
            </a:fld>
            <a:endParaRPr lang="en-US" altLang="en-US" dirty="0"/>
          </a:p>
        </p:txBody>
      </p:sp>
    </p:spTree>
    <p:extLst>
      <p:ext uri="{BB962C8B-B14F-4D97-AF65-F5344CB8AC3E}">
        <p14:creationId xmlns:p14="http://schemas.microsoft.com/office/powerpoint/2010/main" val="168218402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6">
            <a:extLst>
              <a:ext uri="{FF2B5EF4-FFF2-40B4-BE49-F238E27FC236}">
                <a16:creationId xmlns:a16="http://schemas.microsoft.com/office/drawing/2014/main" id="{71E99F5B-5E5E-A341-CE6A-3E0C557ECDA6}"/>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1371600" y="2362200"/>
            <a:ext cx="7086600" cy="1466851"/>
          </a:xfrm>
        </p:spPr>
        <p:txBody>
          <a:bodyPr anchor="b"/>
          <a:lstStyle>
            <a:lvl1pPr>
              <a:defRPr sz="4000">
                <a:solidFill>
                  <a:schemeClr val="bg1"/>
                </a:solidFill>
                <a:latin typeface="Garamond" panose="02020404030301010803" pitchFamily="18" charset="0"/>
              </a:defRPr>
            </a:lvl1pPr>
          </a:lstStyle>
          <a:p>
            <a:r>
              <a:rPr lang="en-US"/>
              <a:t>Click to edit Master title style</a:t>
            </a:r>
            <a:endParaRPr lang="en-US" dirty="0"/>
          </a:p>
        </p:txBody>
      </p:sp>
      <p:sp>
        <p:nvSpPr>
          <p:cNvPr id="3" name="Subtitle 2"/>
          <p:cNvSpPr>
            <a:spLocks noGrp="1"/>
          </p:cNvSpPr>
          <p:nvPr>
            <p:ph type="subTitle" idx="1"/>
          </p:nvPr>
        </p:nvSpPr>
        <p:spPr>
          <a:xfrm>
            <a:off x="1371600" y="3962400"/>
            <a:ext cx="7086600" cy="1676400"/>
          </a:xfrm>
        </p:spPr>
        <p:txBody>
          <a:bodyPr>
            <a:normAutofit/>
          </a:bodyPr>
          <a:lstStyle>
            <a:lvl1pPr marL="0" indent="0" algn="l">
              <a:buNone/>
              <a:defRPr sz="200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5" name="Date Placeholder 3">
            <a:extLst>
              <a:ext uri="{FF2B5EF4-FFF2-40B4-BE49-F238E27FC236}">
                <a16:creationId xmlns:a16="http://schemas.microsoft.com/office/drawing/2014/main" id="{E425BDFD-0E68-7BE8-4385-76982B859536}"/>
              </a:ext>
            </a:extLst>
          </p:cNvPr>
          <p:cNvSpPr>
            <a:spLocks noGrp="1"/>
          </p:cNvSpPr>
          <p:nvPr>
            <p:ph type="dt" sz="half" idx="10"/>
          </p:nvPr>
        </p:nvSpPr>
        <p:spPr>
          <a:xfrm>
            <a:off x="1371600" y="6356350"/>
            <a:ext cx="1219200" cy="365125"/>
          </a:xfrm>
        </p:spPr>
        <p:txBody>
          <a:bodyPr/>
          <a:lstStyle>
            <a:lvl1pPr>
              <a:defRPr sz="1000">
                <a:solidFill>
                  <a:schemeClr val="bg1"/>
                </a:solidFill>
              </a:defRPr>
            </a:lvl1pPr>
          </a:lstStyle>
          <a:p>
            <a:pPr>
              <a:defRPr/>
            </a:pPr>
            <a:fld id="{DB82744F-21F6-45F5-86ED-C17D404E0D23}" type="datetime1">
              <a:rPr lang="en-US"/>
              <a:pPr>
                <a:defRPr/>
              </a:pPr>
              <a:t>4/15/2024</a:t>
            </a:fld>
            <a:endParaRPr lang="en-US" dirty="0"/>
          </a:p>
        </p:txBody>
      </p:sp>
      <p:sp>
        <p:nvSpPr>
          <p:cNvPr id="6" name="Slide Number Placeholder 5">
            <a:extLst>
              <a:ext uri="{FF2B5EF4-FFF2-40B4-BE49-F238E27FC236}">
                <a16:creationId xmlns:a16="http://schemas.microsoft.com/office/drawing/2014/main" id="{39B10719-1013-62A2-17B2-F5DE7963A532}"/>
              </a:ext>
            </a:extLst>
          </p:cNvPr>
          <p:cNvSpPr>
            <a:spLocks noGrp="1"/>
          </p:cNvSpPr>
          <p:nvPr>
            <p:ph type="sldNum" sz="quarter" idx="11"/>
          </p:nvPr>
        </p:nvSpPr>
        <p:spPr>
          <a:xfrm>
            <a:off x="6553200" y="6356350"/>
            <a:ext cx="1905000" cy="365125"/>
          </a:xfrm>
        </p:spPr>
        <p:txBody>
          <a:bodyPr/>
          <a:lstStyle>
            <a:lvl1pPr>
              <a:defRPr sz="800">
                <a:solidFill>
                  <a:schemeClr val="bg1"/>
                </a:solidFill>
              </a:defRPr>
            </a:lvl1pPr>
          </a:lstStyle>
          <a:p>
            <a:pPr>
              <a:defRPr/>
            </a:pPr>
            <a:fld id="{D6521B0E-0776-4020-9266-E6571A1FA2BF}" type="slidenum">
              <a:rPr lang="en-US" altLang="en-US"/>
              <a:pPr>
                <a:defRPr/>
              </a:pPr>
              <a:t>‹#›</a:t>
            </a:fld>
            <a:endParaRPr lang="en-US" altLang="en-US" dirty="0"/>
          </a:p>
        </p:txBody>
      </p:sp>
    </p:spTree>
    <p:extLst>
      <p:ext uri="{BB962C8B-B14F-4D97-AF65-F5344CB8AC3E}">
        <p14:creationId xmlns:p14="http://schemas.microsoft.com/office/powerpoint/2010/main" val="316225437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A3483B92-BE28-0121-177F-41F59E03F07A}"/>
              </a:ext>
            </a:extLst>
          </p:cNvPr>
          <p:cNvSpPr>
            <a:spLocks noGrp="1"/>
          </p:cNvSpPr>
          <p:nvPr>
            <p:ph type="dt" sz="half" idx="10"/>
          </p:nvPr>
        </p:nvSpPr>
        <p:spPr/>
        <p:txBody>
          <a:bodyPr/>
          <a:lstStyle>
            <a:lvl1pPr>
              <a:defRPr/>
            </a:lvl1pPr>
          </a:lstStyle>
          <a:p>
            <a:pPr>
              <a:defRPr/>
            </a:pPr>
            <a:fld id="{CE3BD1FD-DABA-4DE6-9EC8-66723B3BC01A}" type="datetime1">
              <a:rPr lang="en-US"/>
              <a:pPr>
                <a:defRPr/>
              </a:pPr>
              <a:t>4/15/2024</a:t>
            </a:fld>
            <a:endParaRPr lang="en-US" dirty="0"/>
          </a:p>
        </p:txBody>
      </p:sp>
      <p:sp>
        <p:nvSpPr>
          <p:cNvPr id="5" name="Slide Number Placeholder 5">
            <a:extLst>
              <a:ext uri="{FF2B5EF4-FFF2-40B4-BE49-F238E27FC236}">
                <a16:creationId xmlns:a16="http://schemas.microsoft.com/office/drawing/2014/main" id="{205BA02A-7561-AEAD-2254-418CADF07DA5}"/>
              </a:ext>
            </a:extLst>
          </p:cNvPr>
          <p:cNvSpPr>
            <a:spLocks noGrp="1"/>
          </p:cNvSpPr>
          <p:nvPr>
            <p:ph type="sldNum" sz="quarter" idx="11"/>
          </p:nvPr>
        </p:nvSpPr>
        <p:spPr/>
        <p:txBody>
          <a:bodyPr/>
          <a:lstStyle>
            <a:lvl1pPr>
              <a:defRPr/>
            </a:lvl1pPr>
          </a:lstStyle>
          <a:p>
            <a:pPr>
              <a:defRPr/>
            </a:pPr>
            <a:fld id="{D8711A15-B4B4-44CD-B01E-343361EFDF20}" type="slidenum">
              <a:rPr lang="en-US" altLang="en-US"/>
              <a:pPr>
                <a:defRPr/>
              </a:pPr>
              <a:t>‹#›</a:t>
            </a:fld>
            <a:endParaRPr lang="en-US" altLang="en-US" dirty="0"/>
          </a:p>
        </p:txBody>
      </p:sp>
    </p:spTree>
    <p:extLst>
      <p:ext uri="{BB962C8B-B14F-4D97-AF65-F5344CB8AC3E}">
        <p14:creationId xmlns:p14="http://schemas.microsoft.com/office/powerpoint/2010/main" val="73177135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1"/>
            <a:ext cx="7315200" cy="762000"/>
          </a:xfrm>
        </p:spPr>
        <p:txBody>
          <a:bodyPr anchor="t"/>
          <a:lstStyle>
            <a:lvl1pPr algn="l">
              <a:defRPr sz="4000" b="1" cap="none" baseline="0"/>
            </a:lvl1pPr>
          </a:lstStyle>
          <a:p>
            <a:r>
              <a:rPr lang="en-US" dirty="0"/>
              <a:t>Click to edit Master title style</a:t>
            </a:r>
          </a:p>
        </p:txBody>
      </p:sp>
      <p:sp>
        <p:nvSpPr>
          <p:cNvPr id="3" name="Text Placeholder 2"/>
          <p:cNvSpPr>
            <a:spLocks noGrp="1"/>
          </p:cNvSpPr>
          <p:nvPr>
            <p:ph type="body" idx="1"/>
          </p:nvPr>
        </p:nvSpPr>
        <p:spPr>
          <a:xfrm>
            <a:off x="457200" y="3962400"/>
            <a:ext cx="7315200" cy="762000"/>
          </a:xfrm>
        </p:spPr>
        <p:txBody>
          <a:bodyPr/>
          <a:lstStyle>
            <a:lvl1pPr marL="0" indent="0">
              <a:buNone/>
              <a:defRPr sz="200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4" name="Date Placeholder 3">
            <a:extLst>
              <a:ext uri="{FF2B5EF4-FFF2-40B4-BE49-F238E27FC236}">
                <a16:creationId xmlns:a16="http://schemas.microsoft.com/office/drawing/2014/main" id="{F87A6377-FCCB-2BBF-F178-93263D0D4A44}"/>
              </a:ext>
            </a:extLst>
          </p:cNvPr>
          <p:cNvSpPr>
            <a:spLocks noGrp="1"/>
          </p:cNvSpPr>
          <p:nvPr>
            <p:ph type="dt" sz="half" idx="10"/>
          </p:nvPr>
        </p:nvSpPr>
        <p:spPr/>
        <p:txBody>
          <a:bodyPr/>
          <a:lstStyle>
            <a:lvl1pPr>
              <a:defRPr/>
            </a:lvl1pPr>
          </a:lstStyle>
          <a:p>
            <a:pPr>
              <a:defRPr/>
            </a:pPr>
            <a:fld id="{B588DC82-FA7E-431C-AF4A-7D2DDACA03EC}" type="datetime1">
              <a:rPr lang="en-US"/>
              <a:pPr>
                <a:defRPr/>
              </a:pPr>
              <a:t>4/15/2024</a:t>
            </a:fld>
            <a:endParaRPr lang="en-US" dirty="0"/>
          </a:p>
        </p:txBody>
      </p:sp>
      <p:sp>
        <p:nvSpPr>
          <p:cNvPr id="5" name="Slide Number Placeholder 5">
            <a:extLst>
              <a:ext uri="{FF2B5EF4-FFF2-40B4-BE49-F238E27FC236}">
                <a16:creationId xmlns:a16="http://schemas.microsoft.com/office/drawing/2014/main" id="{FC3393B1-F7AE-91A1-7BF4-4A6A7544A260}"/>
              </a:ext>
            </a:extLst>
          </p:cNvPr>
          <p:cNvSpPr>
            <a:spLocks noGrp="1"/>
          </p:cNvSpPr>
          <p:nvPr>
            <p:ph type="sldNum" sz="quarter" idx="11"/>
          </p:nvPr>
        </p:nvSpPr>
        <p:spPr/>
        <p:txBody>
          <a:bodyPr/>
          <a:lstStyle>
            <a:lvl1pPr>
              <a:defRPr/>
            </a:lvl1pPr>
          </a:lstStyle>
          <a:p>
            <a:pPr>
              <a:defRPr/>
            </a:pPr>
            <a:fld id="{8D5CEE55-D7EE-49ED-A0E3-D2BF2091F96B}" type="slidenum">
              <a:rPr lang="en-US" altLang="en-US"/>
              <a:pPr>
                <a:defRPr/>
              </a:pPr>
              <a:t>‹#›</a:t>
            </a:fld>
            <a:endParaRPr lang="en-US" altLang="en-US" dirty="0"/>
          </a:p>
        </p:txBody>
      </p:sp>
    </p:spTree>
    <p:extLst>
      <p:ext uri="{BB962C8B-B14F-4D97-AF65-F5344CB8AC3E}">
        <p14:creationId xmlns:p14="http://schemas.microsoft.com/office/powerpoint/2010/main" val="353992753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sz="half" idx="1"/>
          </p:nvPr>
        </p:nvSpPr>
        <p:spPr>
          <a:xfrm>
            <a:off x="457200" y="1600200"/>
            <a:ext cx="3657600" cy="4572000"/>
          </a:xfrm>
        </p:spPr>
        <p:txBody>
          <a:bodyPr>
            <a:normAutofit/>
          </a:bodyPr>
          <a:lstStyle>
            <a:lvl1pPr>
              <a:defRPr sz="20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114800" y="1600199"/>
            <a:ext cx="3657600" cy="4572000"/>
          </a:xfrm>
        </p:spPr>
        <p:txBody>
          <a:bodyPr>
            <a:normAutofit/>
          </a:bodyPr>
          <a:lstStyle>
            <a:lvl1pPr>
              <a:defRPr sz="20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3">
            <a:extLst>
              <a:ext uri="{FF2B5EF4-FFF2-40B4-BE49-F238E27FC236}">
                <a16:creationId xmlns:a16="http://schemas.microsoft.com/office/drawing/2014/main" id="{E3520E17-F9BA-402F-DA48-9E44EFB6F7F4}"/>
              </a:ext>
            </a:extLst>
          </p:cNvPr>
          <p:cNvSpPr>
            <a:spLocks noGrp="1"/>
          </p:cNvSpPr>
          <p:nvPr>
            <p:ph type="dt" sz="half" idx="10"/>
          </p:nvPr>
        </p:nvSpPr>
        <p:spPr/>
        <p:txBody>
          <a:bodyPr/>
          <a:lstStyle>
            <a:lvl1pPr>
              <a:defRPr/>
            </a:lvl1pPr>
          </a:lstStyle>
          <a:p>
            <a:pPr>
              <a:defRPr/>
            </a:pPr>
            <a:fld id="{C5861020-82EC-4218-8671-EEA304357993}" type="datetime1">
              <a:rPr lang="en-US"/>
              <a:pPr>
                <a:defRPr/>
              </a:pPr>
              <a:t>4/15/2024</a:t>
            </a:fld>
            <a:endParaRPr lang="en-US" dirty="0"/>
          </a:p>
        </p:txBody>
      </p:sp>
      <p:sp>
        <p:nvSpPr>
          <p:cNvPr id="6" name="Slide Number Placeholder 5">
            <a:extLst>
              <a:ext uri="{FF2B5EF4-FFF2-40B4-BE49-F238E27FC236}">
                <a16:creationId xmlns:a16="http://schemas.microsoft.com/office/drawing/2014/main" id="{9F361542-18DE-35B5-FE8E-48DC5D44084A}"/>
              </a:ext>
            </a:extLst>
          </p:cNvPr>
          <p:cNvSpPr>
            <a:spLocks noGrp="1"/>
          </p:cNvSpPr>
          <p:nvPr>
            <p:ph type="sldNum" sz="quarter" idx="11"/>
          </p:nvPr>
        </p:nvSpPr>
        <p:spPr/>
        <p:txBody>
          <a:bodyPr/>
          <a:lstStyle>
            <a:lvl1pPr>
              <a:defRPr/>
            </a:lvl1pPr>
          </a:lstStyle>
          <a:p>
            <a:pPr>
              <a:defRPr/>
            </a:pPr>
            <a:fld id="{AFC25158-2430-4D92-BC28-D680B05D228E}" type="slidenum">
              <a:rPr lang="en-US" altLang="en-US"/>
              <a:pPr>
                <a:defRPr/>
              </a:pPr>
              <a:t>‹#›</a:t>
            </a:fld>
            <a:endParaRPr lang="en-US" altLang="en-US" dirty="0"/>
          </a:p>
        </p:txBody>
      </p:sp>
    </p:spTree>
    <p:extLst>
      <p:ext uri="{BB962C8B-B14F-4D97-AF65-F5344CB8AC3E}">
        <p14:creationId xmlns:p14="http://schemas.microsoft.com/office/powerpoint/2010/main" val="416440285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dirty="0"/>
              <a:t>Click to edit Master title style</a:t>
            </a:r>
          </a:p>
        </p:txBody>
      </p:sp>
      <p:sp>
        <p:nvSpPr>
          <p:cNvPr id="3" name="Text Placeholder 2"/>
          <p:cNvSpPr>
            <a:spLocks noGrp="1"/>
          </p:cNvSpPr>
          <p:nvPr>
            <p:ph type="body" idx="1"/>
          </p:nvPr>
        </p:nvSpPr>
        <p:spPr>
          <a:xfrm>
            <a:off x="457200" y="1600199"/>
            <a:ext cx="3657600" cy="574675"/>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457200" y="2174875"/>
            <a:ext cx="3657600" cy="3951288"/>
          </a:xfrm>
        </p:spPr>
        <p:txBody>
          <a:bodyPr>
            <a:normAutofit/>
          </a:bodyPr>
          <a:lstStyle>
            <a:lvl1pPr>
              <a:defRPr sz="1800"/>
            </a:lvl1pPr>
            <a:lvl2pPr>
              <a:defRPr sz="1600"/>
            </a:lvl2pPr>
            <a:lvl3pPr>
              <a:defRPr sz="1400"/>
            </a:lvl3pPr>
            <a:lvl4pPr>
              <a:defRPr sz="1200"/>
            </a:lvl4pPr>
            <a:lvl5pPr>
              <a:defRPr sz="12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4114801" y="1600199"/>
            <a:ext cx="3657600" cy="574675"/>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114801" y="2174875"/>
            <a:ext cx="3657600" cy="3951288"/>
          </a:xfrm>
        </p:spPr>
        <p:txBody>
          <a:bodyPr>
            <a:normAutofit/>
          </a:bodyPr>
          <a:lstStyle>
            <a:lvl1pPr>
              <a:defRPr sz="1800"/>
            </a:lvl1pPr>
            <a:lvl2pPr>
              <a:defRPr sz="1600"/>
            </a:lvl2pPr>
            <a:lvl3pPr>
              <a:defRPr sz="1400"/>
            </a:lvl3pPr>
            <a:lvl4pPr>
              <a:defRPr sz="1200"/>
            </a:lvl4pPr>
            <a:lvl5pPr>
              <a:defRPr sz="12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a:extLst>
              <a:ext uri="{FF2B5EF4-FFF2-40B4-BE49-F238E27FC236}">
                <a16:creationId xmlns:a16="http://schemas.microsoft.com/office/drawing/2014/main" id="{95FFAE62-5635-2DE4-92A5-629DFEC1C67E}"/>
              </a:ext>
            </a:extLst>
          </p:cNvPr>
          <p:cNvSpPr>
            <a:spLocks noGrp="1"/>
          </p:cNvSpPr>
          <p:nvPr>
            <p:ph type="dt" sz="half" idx="10"/>
          </p:nvPr>
        </p:nvSpPr>
        <p:spPr/>
        <p:txBody>
          <a:bodyPr/>
          <a:lstStyle>
            <a:lvl1pPr>
              <a:defRPr/>
            </a:lvl1pPr>
          </a:lstStyle>
          <a:p>
            <a:pPr>
              <a:defRPr/>
            </a:pPr>
            <a:fld id="{C33DAEDC-6D95-47B5-A19D-4DA677F9B9B9}" type="datetime1">
              <a:rPr lang="en-US"/>
              <a:pPr>
                <a:defRPr/>
              </a:pPr>
              <a:t>4/15/2024</a:t>
            </a:fld>
            <a:endParaRPr lang="en-US" dirty="0"/>
          </a:p>
        </p:txBody>
      </p:sp>
      <p:sp>
        <p:nvSpPr>
          <p:cNvPr id="8" name="Slide Number Placeholder 5">
            <a:extLst>
              <a:ext uri="{FF2B5EF4-FFF2-40B4-BE49-F238E27FC236}">
                <a16:creationId xmlns:a16="http://schemas.microsoft.com/office/drawing/2014/main" id="{7E105FA2-D896-4D9E-FBC9-48D28DD81946}"/>
              </a:ext>
            </a:extLst>
          </p:cNvPr>
          <p:cNvSpPr>
            <a:spLocks noGrp="1"/>
          </p:cNvSpPr>
          <p:nvPr>
            <p:ph type="sldNum" sz="quarter" idx="11"/>
          </p:nvPr>
        </p:nvSpPr>
        <p:spPr/>
        <p:txBody>
          <a:bodyPr/>
          <a:lstStyle>
            <a:lvl1pPr>
              <a:defRPr/>
            </a:lvl1pPr>
          </a:lstStyle>
          <a:p>
            <a:pPr>
              <a:defRPr/>
            </a:pPr>
            <a:fld id="{4C232C2D-6407-45FD-8DA1-D7D2A3C74ADE}" type="slidenum">
              <a:rPr lang="en-US" altLang="en-US"/>
              <a:pPr>
                <a:defRPr/>
              </a:pPr>
              <a:t>‹#›</a:t>
            </a:fld>
            <a:endParaRPr lang="en-US" altLang="en-US" dirty="0"/>
          </a:p>
        </p:txBody>
      </p:sp>
    </p:spTree>
    <p:extLst>
      <p:ext uri="{BB962C8B-B14F-4D97-AF65-F5344CB8AC3E}">
        <p14:creationId xmlns:p14="http://schemas.microsoft.com/office/powerpoint/2010/main" val="396156472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Date Placeholder 3">
            <a:extLst>
              <a:ext uri="{FF2B5EF4-FFF2-40B4-BE49-F238E27FC236}">
                <a16:creationId xmlns:a16="http://schemas.microsoft.com/office/drawing/2014/main" id="{503B4B66-E62B-90C1-6B77-54B1D1C6268E}"/>
              </a:ext>
            </a:extLst>
          </p:cNvPr>
          <p:cNvSpPr>
            <a:spLocks noGrp="1"/>
          </p:cNvSpPr>
          <p:nvPr>
            <p:ph type="dt" sz="half" idx="10"/>
          </p:nvPr>
        </p:nvSpPr>
        <p:spPr/>
        <p:txBody>
          <a:bodyPr/>
          <a:lstStyle>
            <a:lvl1pPr>
              <a:defRPr/>
            </a:lvl1pPr>
          </a:lstStyle>
          <a:p>
            <a:pPr>
              <a:defRPr/>
            </a:pPr>
            <a:fld id="{7A4324E5-7021-4E97-B24C-2884AA71A58A}" type="datetime1">
              <a:rPr lang="en-US"/>
              <a:pPr>
                <a:defRPr/>
              </a:pPr>
              <a:t>4/15/2024</a:t>
            </a:fld>
            <a:endParaRPr lang="en-US" dirty="0"/>
          </a:p>
        </p:txBody>
      </p:sp>
      <p:sp>
        <p:nvSpPr>
          <p:cNvPr id="4" name="Slide Number Placeholder 5">
            <a:extLst>
              <a:ext uri="{FF2B5EF4-FFF2-40B4-BE49-F238E27FC236}">
                <a16:creationId xmlns:a16="http://schemas.microsoft.com/office/drawing/2014/main" id="{8D46BE55-EF2E-3866-755F-6BBB8086A042}"/>
              </a:ext>
            </a:extLst>
          </p:cNvPr>
          <p:cNvSpPr>
            <a:spLocks noGrp="1"/>
          </p:cNvSpPr>
          <p:nvPr>
            <p:ph type="sldNum" sz="quarter" idx="11"/>
          </p:nvPr>
        </p:nvSpPr>
        <p:spPr/>
        <p:txBody>
          <a:bodyPr/>
          <a:lstStyle>
            <a:lvl1pPr>
              <a:defRPr/>
            </a:lvl1pPr>
          </a:lstStyle>
          <a:p>
            <a:pPr>
              <a:defRPr/>
            </a:pPr>
            <a:fld id="{0926A928-5056-4CDE-8EB8-AA42CABA6138}" type="slidenum">
              <a:rPr lang="en-US" altLang="en-US"/>
              <a:pPr>
                <a:defRPr/>
              </a:pPr>
              <a:t>‹#›</a:t>
            </a:fld>
            <a:endParaRPr lang="en-US" altLang="en-US" dirty="0"/>
          </a:p>
        </p:txBody>
      </p:sp>
    </p:spTree>
    <p:extLst>
      <p:ext uri="{BB962C8B-B14F-4D97-AF65-F5344CB8AC3E}">
        <p14:creationId xmlns:p14="http://schemas.microsoft.com/office/powerpoint/2010/main" val="56379715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4B7FC5DA-FC77-6DAA-FDC0-23F6986E657C}"/>
              </a:ext>
            </a:extLst>
          </p:cNvPr>
          <p:cNvSpPr>
            <a:spLocks noGrp="1"/>
          </p:cNvSpPr>
          <p:nvPr>
            <p:ph type="dt" sz="half" idx="10"/>
          </p:nvPr>
        </p:nvSpPr>
        <p:spPr/>
        <p:txBody>
          <a:bodyPr/>
          <a:lstStyle>
            <a:lvl1pPr>
              <a:defRPr/>
            </a:lvl1pPr>
          </a:lstStyle>
          <a:p>
            <a:pPr>
              <a:defRPr/>
            </a:pPr>
            <a:fld id="{E9117FAD-61F7-4A02-9DA6-6951C17D9EE7}" type="datetime1">
              <a:rPr lang="en-US"/>
              <a:pPr>
                <a:defRPr/>
              </a:pPr>
              <a:t>4/15/2024</a:t>
            </a:fld>
            <a:endParaRPr lang="en-US" dirty="0"/>
          </a:p>
        </p:txBody>
      </p:sp>
      <p:sp>
        <p:nvSpPr>
          <p:cNvPr id="3" name="Slide Number Placeholder 5">
            <a:extLst>
              <a:ext uri="{FF2B5EF4-FFF2-40B4-BE49-F238E27FC236}">
                <a16:creationId xmlns:a16="http://schemas.microsoft.com/office/drawing/2014/main" id="{189DFACD-27F3-0E5D-55CC-02ADFA514797}"/>
              </a:ext>
            </a:extLst>
          </p:cNvPr>
          <p:cNvSpPr>
            <a:spLocks noGrp="1"/>
          </p:cNvSpPr>
          <p:nvPr>
            <p:ph type="sldNum" sz="quarter" idx="11"/>
          </p:nvPr>
        </p:nvSpPr>
        <p:spPr/>
        <p:txBody>
          <a:bodyPr/>
          <a:lstStyle>
            <a:lvl1pPr>
              <a:defRPr/>
            </a:lvl1pPr>
          </a:lstStyle>
          <a:p>
            <a:pPr>
              <a:defRPr/>
            </a:pPr>
            <a:fld id="{54E054E3-E7F4-4F6C-8261-2E8A465B13A8}" type="slidenum">
              <a:rPr lang="en-US" altLang="en-US"/>
              <a:pPr>
                <a:defRPr/>
              </a:pPr>
              <a:t>‹#›</a:t>
            </a:fld>
            <a:endParaRPr lang="en-US" altLang="en-US" dirty="0"/>
          </a:p>
        </p:txBody>
      </p:sp>
    </p:spTree>
    <p:extLst>
      <p:ext uri="{BB962C8B-B14F-4D97-AF65-F5344CB8AC3E}">
        <p14:creationId xmlns:p14="http://schemas.microsoft.com/office/powerpoint/2010/main" val="79073316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1066800"/>
            <a:ext cx="7315200" cy="520700"/>
          </a:xfrm>
        </p:spPr>
        <p:txBody>
          <a:bodyPr anchor="b"/>
          <a:lstStyle>
            <a:lvl1pPr algn="l">
              <a:defRPr sz="3600" b="1"/>
            </a:lvl1pPr>
          </a:lstStyle>
          <a:p>
            <a:r>
              <a:rPr lang="en-US" dirty="0"/>
              <a:t>Click to edit Master title style</a:t>
            </a:r>
          </a:p>
        </p:txBody>
      </p:sp>
      <p:sp>
        <p:nvSpPr>
          <p:cNvPr id="3" name="Content Placeholder 2"/>
          <p:cNvSpPr>
            <a:spLocks noGrp="1"/>
          </p:cNvSpPr>
          <p:nvPr>
            <p:ph idx="1"/>
          </p:nvPr>
        </p:nvSpPr>
        <p:spPr>
          <a:xfrm>
            <a:off x="3575050" y="1600200"/>
            <a:ext cx="4206240" cy="4525963"/>
          </a:xfrm>
        </p:spPr>
        <p:txBody>
          <a:bodyPr>
            <a:normAutofit/>
          </a:bodyPr>
          <a:lstStyle>
            <a:lvl1pPr>
              <a:defRPr sz="1800"/>
            </a:lvl1pPr>
            <a:lvl2pPr>
              <a:defRPr sz="1600"/>
            </a:lvl2pPr>
            <a:lvl3pPr>
              <a:defRPr sz="1400"/>
            </a:lvl3pPr>
            <a:lvl4pPr>
              <a:defRPr sz="1200"/>
            </a:lvl4pPr>
            <a:lvl5pPr>
              <a:defRPr sz="12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457200" y="1600200"/>
            <a:ext cx="3008313" cy="4525963"/>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5" name="Date Placeholder 3">
            <a:extLst>
              <a:ext uri="{FF2B5EF4-FFF2-40B4-BE49-F238E27FC236}">
                <a16:creationId xmlns:a16="http://schemas.microsoft.com/office/drawing/2014/main" id="{B2F65FDB-E48B-6776-44E8-5678D48C7B83}"/>
              </a:ext>
            </a:extLst>
          </p:cNvPr>
          <p:cNvSpPr>
            <a:spLocks noGrp="1"/>
          </p:cNvSpPr>
          <p:nvPr>
            <p:ph type="dt" sz="half" idx="10"/>
          </p:nvPr>
        </p:nvSpPr>
        <p:spPr/>
        <p:txBody>
          <a:bodyPr/>
          <a:lstStyle>
            <a:lvl1pPr>
              <a:defRPr/>
            </a:lvl1pPr>
          </a:lstStyle>
          <a:p>
            <a:pPr>
              <a:defRPr/>
            </a:pPr>
            <a:fld id="{07378A70-8EAC-4F0E-BE32-E7DEC3CCC88C}" type="datetime1">
              <a:rPr lang="en-US"/>
              <a:pPr>
                <a:defRPr/>
              </a:pPr>
              <a:t>4/15/2024</a:t>
            </a:fld>
            <a:endParaRPr lang="en-US" dirty="0"/>
          </a:p>
        </p:txBody>
      </p:sp>
      <p:sp>
        <p:nvSpPr>
          <p:cNvPr id="6" name="Slide Number Placeholder 5">
            <a:extLst>
              <a:ext uri="{FF2B5EF4-FFF2-40B4-BE49-F238E27FC236}">
                <a16:creationId xmlns:a16="http://schemas.microsoft.com/office/drawing/2014/main" id="{E980E640-A633-8099-F099-F918FFBB639B}"/>
              </a:ext>
            </a:extLst>
          </p:cNvPr>
          <p:cNvSpPr>
            <a:spLocks noGrp="1"/>
          </p:cNvSpPr>
          <p:nvPr>
            <p:ph type="sldNum" sz="quarter" idx="11"/>
          </p:nvPr>
        </p:nvSpPr>
        <p:spPr/>
        <p:txBody>
          <a:bodyPr/>
          <a:lstStyle>
            <a:lvl1pPr>
              <a:defRPr/>
            </a:lvl1pPr>
          </a:lstStyle>
          <a:p>
            <a:pPr>
              <a:defRPr/>
            </a:pPr>
            <a:fld id="{B72599CE-A044-4C8A-8039-33FB14CF1EA5}" type="slidenum">
              <a:rPr lang="en-US" altLang="en-US"/>
              <a:pPr>
                <a:defRPr/>
              </a:pPr>
              <a:t>‹#›</a:t>
            </a:fld>
            <a:endParaRPr lang="en-US" altLang="en-US" dirty="0"/>
          </a:p>
        </p:txBody>
      </p:sp>
    </p:spTree>
    <p:extLst>
      <p:ext uri="{BB962C8B-B14F-4D97-AF65-F5344CB8AC3E}">
        <p14:creationId xmlns:p14="http://schemas.microsoft.com/office/powerpoint/2010/main" val="1401225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371600" y="4800600"/>
            <a:ext cx="5486400" cy="566738"/>
          </a:xfrm>
        </p:spPr>
        <p:txBody>
          <a:bodyPr anchor="b"/>
          <a:lstStyle>
            <a:lvl1pPr algn="l">
              <a:defRPr sz="2400" b="1"/>
            </a:lvl1pPr>
          </a:lstStyle>
          <a:p>
            <a:r>
              <a:rPr lang="en-US" dirty="0"/>
              <a:t>Click to edit Master title style</a:t>
            </a:r>
          </a:p>
        </p:txBody>
      </p:sp>
      <p:sp>
        <p:nvSpPr>
          <p:cNvPr id="3" name="Picture Placeholder 2"/>
          <p:cNvSpPr>
            <a:spLocks noGrp="1"/>
          </p:cNvSpPr>
          <p:nvPr>
            <p:ph type="pic" idx="1"/>
          </p:nvPr>
        </p:nvSpPr>
        <p:spPr>
          <a:xfrm>
            <a:off x="1371600" y="990599"/>
            <a:ext cx="5486400" cy="373697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a:t>Click icon to add picture</a:t>
            </a:r>
          </a:p>
        </p:txBody>
      </p:sp>
      <p:sp>
        <p:nvSpPr>
          <p:cNvPr id="4" name="Text Placeholder 3"/>
          <p:cNvSpPr>
            <a:spLocks noGrp="1"/>
          </p:cNvSpPr>
          <p:nvPr>
            <p:ph type="body" sz="half" idx="2"/>
          </p:nvPr>
        </p:nvSpPr>
        <p:spPr>
          <a:xfrm>
            <a:off x="1371600"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5" name="Date Placeholder 3">
            <a:extLst>
              <a:ext uri="{FF2B5EF4-FFF2-40B4-BE49-F238E27FC236}">
                <a16:creationId xmlns:a16="http://schemas.microsoft.com/office/drawing/2014/main" id="{3AF9DE41-4F6A-941A-32A7-75F10DC1B4A7}"/>
              </a:ext>
            </a:extLst>
          </p:cNvPr>
          <p:cNvSpPr>
            <a:spLocks noGrp="1"/>
          </p:cNvSpPr>
          <p:nvPr>
            <p:ph type="dt" sz="half" idx="10"/>
          </p:nvPr>
        </p:nvSpPr>
        <p:spPr/>
        <p:txBody>
          <a:bodyPr/>
          <a:lstStyle>
            <a:lvl1pPr>
              <a:defRPr/>
            </a:lvl1pPr>
          </a:lstStyle>
          <a:p>
            <a:pPr>
              <a:defRPr/>
            </a:pPr>
            <a:fld id="{F78C36B6-3049-4B9B-81C2-9BBC1DEA5336}" type="datetime1">
              <a:rPr lang="en-US"/>
              <a:pPr>
                <a:defRPr/>
              </a:pPr>
              <a:t>4/15/2024</a:t>
            </a:fld>
            <a:endParaRPr lang="en-US" dirty="0"/>
          </a:p>
        </p:txBody>
      </p:sp>
      <p:sp>
        <p:nvSpPr>
          <p:cNvPr id="6" name="Slide Number Placeholder 5">
            <a:extLst>
              <a:ext uri="{FF2B5EF4-FFF2-40B4-BE49-F238E27FC236}">
                <a16:creationId xmlns:a16="http://schemas.microsoft.com/office/drawing/2014/main" id="{447A1337-DA64-968F-B083-3D1200FB2A05}"/>
              </a:ext>
            </a:extLst>
          </p:cNvPr>
          <p:cNvSpPr>
            <a:spLocks noGrp="1"/>
          </p:cNvSpPr>
          <p:nvPr>
            <p:ph type="sldNum" sz="quarter" idx="11"/>
          </p:nvPr>
        </p:nvSpPr>
        <p:spPr/>
        <p:txBody>
          <a:bodyPr/>
          <a:lstStyle>
            <a:lvl1pPr>
              <a:defRPr/>
            </a:lvl1pPr>
          </a:lstStyle>
          <a:p>
            <a:pPr>
              <a:defRPr/>
            </a:pPr>
            <a:fld id="{4FF64342-BDEA-4E44-B790-909740227409}" type="slidenum">
              <a:rPr lang="en-US" altLang="en-US"/>
              <a:pPr>
                <a:defRPr/>
              </a:pPr>
              <a:t>‹#›</a:t>
            </a:fld>
            <a:endParaRPr lang="en-US" altLang="en-US" dirty="0"/>
          </a:p>
        </p:txBody>
      </p:sp>
    </p:spTree>
    <p:extLst>
      <p:ext uri="{BB962C8B-B14F-4D97-AF65-F5344CB8AC3E}">
        <p14:creationId xmlns:p14="http://schemas.microsoft.com/office/powerpoint/2010/main" val="237142282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pic>
        <p:nvPicPr>
          <p:cNvPr id="2" name="Picture 6">
            <a:extLst>
              <a:ext uri="{FF2B5EF4-FFF2-40B4-BE49-F238E27FC236}">
                <a16:creationId xmlns:a16="http://schemas.microsoft.com/office/drawing/2014/main" id="{25A42969-99A9-50BF-EEE7-CE23423142D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Box 8">
            <a:extLst>
              <a:ext uri="{FF2B5EF4-FFF2-40B4-BE49-F238E27FC236}">
                <a16:creationId xmlns:a16="http://schemas.microsoft.com/office/drawing/2014/main" id="{0C619E2D-57EB-7E76-DB8C-15AB9BC54F12}"/>
              </a:ext>
            </a:extLst>
          </p:cNvPr>
          <p:cNvSpPr txBox="1">
            <a:spLocks noChangeArrowheads="1"/>
          </p:cNvSpPr>
          <p:nvPr userDrawn="1"/>
        </p:nvSpPr>
        <p:spPr bwMode="auto">
          <a:xfrm>
            <a:off x="7242175" y="6340475"/>
            <a:ext cx="573088" cy="276225"/>
          </a:xfrm>
          <a:prstGeom prst="rect">
            <a:avLst/>
          </a:prstGeom>
          <a:noFill/>
          <a:ln>
            <a:noFill/>
          </a:ln>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r" eaLnBrk="1" hangingPunct="1">
              <a:defRPr/>
            </a:pPr>
            <a:fld id="{83B22B1A-D4A2-49E8-B08A-ABC22B5B28A5}" type="slidenum">
              <a:rPr lang="en-US" altLang="en-US" sz="1200" smtClean="0"/>
              <a:pPr algn="r" eaLnBrk="1" hangingPunct="1">
                <a:defRPr/>
              </a:pPr>
              <a:t>‹#›</a:t>
            </a:fld>
            <a:endParaRPr lang="en-US" altLang="en-US" sz="1200" dirty="0"/>
          </a:p>
        </p:txBody>
      </p:sp>
      <p:sp>
        <p:nvSpPr>
          <p:cNvPr id="3" name="Subtitle 2"/>
          <p:cNvSpPr>
            <a:spLocks noGrp="1"/>
          </p:cNvSpPr>
          <p:nvPr>
            <p:ph type="subTitle" idx="1"/>
          </p:nvPr>
        </p:nvSpPr>
        <p:spPr>
          <a:xfrm>
            <a:off x="1371600" y="1198880"/>
            <a:ext cx="6400800" cy="1041400"/>
          </a:xfrm>
        </p:spPr>
        <p:txBody>
          <a:bodyPr>
            <a:noAutofit/>
          </a:bodyPr>
          <a:lstStyle>
            <a:lvl1pPr marL="0" indent="0" algn="ctr">
              <a:buNone/>
              <a:defRPr sz="36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Tree>
    <p:extLst>
      <p:ext uri="{BB962C8B-B14F-4D97-AF65-F5344CB8AC3E}">
        <p14:creationId xmlns:p14="http://schemas.microsoft.com/office/powerpoint/2010/main" val="937729361"/>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9.xml"/><Relationship Id="rId3" Type="http://schemas.openxmlformats.org/officeDocument/2006/relationships/slideLayout" Target="../slideLayouts/slideLayout4.xml"/><Relationship Id="rId7" Type="http://schemas.openxmlformats.org/officeDocument/2006/relationships/slideLayout" Target="../slideLayouts/slideLayout8.xml"/><Relationship Id="rId2" Type="http://schemas.openxmlformats.org/officeDocument/2006/relationships/slideLayout" Target="../slideLayouts/slideLayout3.xml"/><Relationship Id="rId1" Type="http://schemas.openxmlformats.org/officeDocument/2006/relationships/slideLayout" Target="../slideLayouts/slideLayout2.xml"/><Relationship Id="rId6" Type="http://schemas.openxmlformats.org/officeDocument/2006/relationships/slideLayout" Target="../slideLayouts/slideLayout7.xml"/><Relationship Id="rId11" Type="http://schemas.openxmlformats.org/officeDocument/2006/relationships/image" Target="../media/image2.jpeg"/><Relationship Id="rId5" Type="http://schemas.openxmlformats.org/officeDocument/2006/relationships/slideLayout" Target="../slideLayouts/slideLayout6.xml"/><Relationship Id="rId10" Type="http://schemas.openxmlformats.org/officeDocument/2006/relationships/theme" Target="../theme/theme2.xml"/><Relationship Id="rId4" Type="http://schemas.openxmlformats.org/officeDocument/2006/relationships/slideLayout" Target="../slideLayouts/slideLayout5.xml"/><Relationship Id="rId9" Type="http://schemas.openxmlformats.org/officeDocument/2006/relationships/slideLayout" Target="../slideLayouts/slideLayout1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8.xml"/><Relationship Id="rId3" Type="http://schemas.openxmlformats.org/officeDocument/2006/relationships/slideLayout" Target="../slideLayouts/slideLayout13.xml"/><Relationship Id="rId7" Type="http://schemas.openxmlformats.org/officeDocument/2006/relationships/slideLayout" Target="../slideLayouts/slideLayout17.xml"/><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slideLayout" Target="../slideLayouts/slideLayout16.xml"/><Relationship Id="rId11" Type="http://schemas.openxmlformats.org/officeDocument/2006/relationships/image" Target="../media/image5.png"/><Relationship Id="rId5" Type="http://schemas.openxmlformats.org/officeDocument/2006/relationships/slideLayout" Target="../slideLayouts/slideLayout15.xml"/><Relationship Id="rId10" Type="http://schemas.openxmlformats.org/officeDocument/2006/relationships/image" Target="../media/image4.jpeg"/><Relationship Id="rId4" Type="http://schemas.openxmlformats.org/officeDocument/2006/relationships/slideLayout" Target="../slideLayouts/slideLayout14.xml"/><Relationship Id="rId9"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26.xml"/><Relationship Id="rId3" Type="http://schemas.openxmlformats.org/officeDocument/2006/relationships/slideLayout" Target="../slideLayouts/slideLayout21.xml"/><Relationship Id="rId7" Type="http://schemas.openxmlformats.org/officeDocument/2006/relationships/slideLayout" Target="../slideLayouts/slideLayout25.xml"/><Relationship Id="rId12" Type="http://schemas.openxmlformats.org/officeDocument/2006/relationships/image" Target="../media/image2.jpeg"/><Relationship Id="rId2" Type="http://schemas.openxmlformats.org/officeDocument/2006/relationships/slideLayout" Target="../slideLayouts/slideLayout20.xml"/><Relationship Id="rId1" Type="http://schemas.openxmlformats.org/officeDocument/2006/relationships/slideLayout" Target="../slideLayouts/slideLayout19.xml"/><Relationship Id="rId6" Type="http://schemas.openxmlformats.org/officeDocument/2006/relationships/slideLayout" Target="../slideLayouts/slideLayout24.xml"/><Relationship Id="rId11" Type="http://schemas.openxmlformats.org/officeDocument/2006/relationships/theme" Target="../theme/theme4.xml"/><Relationship Id="rId5" Type="http://schemas.openxmlformats.org/officeDocument/2006/relationships/slideLayout" Target="../slideLayouts/slideLayout23.xml"/><Relationship Id="rId10" Type="http://schemas.openxmlformats.org/officeDocument/2006/relationships/slideLayout" Target="../slideLayouts/slideLayout28.xml"/><Relationship Id="rId4" Type="http://schemas.openxmlformats.org/officeDocument/2006/relationships/slideLayout" Target="../slideLayouts/slideLayout22.xml"/><Relationship Id="rId9"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75B17283-7638-42CA-8FA8-2B86F754595F}"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4/15/2024</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B5089D33-9AA5-426A-8D16-02B472105D3B}"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8" name="Pictur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87" y="0"/>
            <a:ext cx="9143025" cy="6858000"/>
          </a:xfrm>
          <a:prstGeom prst="rect">
            <a:avLst/>
          </a:prstGeom>
        </p:spPr>
      </p:pic>
    </p:spTree>
    <p:extLst>
      <p:ext uri="{BB962C8B-B14F-4D97-AF65-F5344CB8AC3E}">
        <p14:creationId xmlns:p14="http://schemas.microsoft.com/office/powerpoint/2010/main" val="2466607860"/>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8" name="Picture 7"/>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488" y="0"/>
            <a:ext cx="9143024" cy="6857999"/>
          </a:xfrm>
          <a:prstGeom prst="rect">
            <a:avLst/>
          </a:prstGeom>
        </p:spPr>
      </p:pic>
      <p:sp>
        <p:nvSpPr>
          <p:cNvPr id="2" name="Title Placeholder 1"/>
          <p:cNvSpPr>
            <a:spLocks noGrp="1"/>
          </p:cNvSpPr>
          <p:nvPr>
            <p:ph type="title"/>
          </p:nvPr>
        </p:nvSpPr>
        <p:spPr>
          <a:xfrm>
            <a:off x="457200" y="944562"/>
            <a:ext cx="7315200" cy="655638"/>
          </a:xfrm>
          <a:prstGeom prst="rect">
            <a:avLst/>
          </a:prstGeom>
        </p:spPr>
        <p:txBody>
          <a:bodyPr vert="horz" lIns="91440" tIns="45720" rIns="91440" bIns="45720" rtlCol="0" anchor="ctr">
            <a:noAutofit/>
          </a:bodyPr>
          <a:lstStyle/>
          <a:p>
            <a:r>
              <a:rPr lang="en-US" dirty="0"/>
              <a:t>Click to edit Master title style</a:t>
            </a:r>
          </a:p>
        </p:txBody>
      </p:sp>
      <p:sp>
        <p:nvSpPr>
          <p:cNvPr id="3" name="Text Placeholder 2"/>
          <p:cNvSpPr>
            <a:spLocks noGrp="1"/>
          </p:cNvSpPr>
          <p:nvPr>
            <p:ph type="body" idx="1"/>
          </p:nvPr>
        </p:nvSpPr>
        <p:spPr>
          <a:xfrm>
            <a:off x="457200" y="1752600"/>
            <a:ext cx="7315200" cy="457200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000">
                <a:solidFill>
                  <a:schemeClr val="bg1">
                    <a:lumMod val="50000"/>
                  </a:schemeClr>
                </a:solidFill>
                <a:latin typeface="Arial" panose="020B0604020202020204" pitchFamily="34" charset="0"/>
                <a:cs typeface="Arial" panose="020B0604020202020204" pitchFamily="34" charset="0"/>
              </a:defRPr>
            </a:lvl1pPr>
          </a:lstStyle>
          <a:p>
            <a:fld id="{1160FEE6-D670-4835-B7E3-258AC52910CE}" type="datetime1">
              <a:rPr lang="en-US" smtClean="0"/>
              <a:t>4/15/2024</a:t>
            </a:fld>
            <a:endParaRPr lang="en-US" dirty="0"/>
          </a:p>
        </p:txBody>
      </p:sp>
      <p:sp>
        <p:nvSpPr>
          <p:cNvPr id="6" name="Slide Number Placeholder 5"/>
          <p:cNvSpPr>
            <a:spLocks noGrp="1"/>
          </p:cNvSpPr>
          <p:nvPr>
            <p:ph type="sldNum" sz="quarter" idx="4"/>
          </p:nvPr>
        </p:nvSpPr>
        <p:spPr>
          <a:xfrm>
            <a:off x="6324600" y="6356350"/>
            <a:ext cx="1447800" cy="365125"/>
          </a:xfrm>
          <a:prstGeom prst="rect">
            <a:avLst/>
          </a:prstGeom>
        </p:spPr>
        <p:txBody>
          <a:bodyPr vert="horz" lIns="91440" tIns="45720" rIns="91440" bIns="45720" rtlCol="0" anchor="ctr"/>
          <a:lstStyle>
            <a:lvl1pPr algn="r">
              <a:defRPr sz="1000">
                <a:solidFill>
                  <a:schemeClr val="bg1">
                    <a:lumMod val="50000"/>
                  </a:schemeClr>
                </a:solidFill>
                <a:latin typeface="Arial" panose="020B0604020202020204" pitchFamily="34" charset="0"/>
                <a:cs typeface="Arial" panose="020B0604020202020204" pitchFamily="34" charset="0"/>
              </a:defRPr>
            </a:lvl1pPr>
          </a:lstStyle>
          <a:p>
            <a:fld id="{C535CDAE-95F9-40E1-A605-35550B9ECC60}" type="slidenum">
              <a:rPr lang="en-US" smtClean="0"/>
              <a:pPr/>
              <a:t>‹#›</a:t>
            </a:fld>
            <a:endParaRPr lang="en-US" dirty="0"/>
          </a:p>
        </p:txBody>
      </p:sp>
    </p:spTree>
    <p:extLst>
      <p:ext uri="{BB962C8B-B14F-4D97-AF65-F5344CB8AC3E}">
        <p14:creationId xmlns:p14="http://schemas.microsoft.com/office/powerpoint/2010/main" val="1084316557"/>
      </p:ext>
    </p:extLst>
  </p:cSld>
  <p:clrMap bg1="lt1" tx1="dk1" bg2="lt2" tx2="dk2" accent1="accent1" accent2="accent2" accent3="accent3" accent4="accent4" accent5="accent5" accent6="accent6" hlink="hlink" folHlink="folHlink"/>
  <p:sldLayoutIdLst>
    <p:sldLayoutId id="2147483669" r:id="rId1"/>
    <p:sldLayoutId id="2147483670" r:id="rId2"/>
    <p:sldLayoutId id="2147483671" r:id="rId3"/>
    <p:sldLayoutId id="2147483672" r:id="rId4"/>
    <p:sldLayoutId id="2147483673" r:id="rId5"/>
    <p:sldLayoutId id="2147483674" r:id="rId6"/>
    <p:sldLayoutId id="2147483675" r:id="rId7"/>
    <p:sldLayoutId id="2147483676" r:id="rId8"/>
    <p:sldLayoutId id="2147483677" r:id="rId9"/>
  </p:sldLayoutIdLst>
  <p:hf hdr="0" ftr="0"/>
  <p:txStyles>
    <p:titleStyle>
      <a:lvl1pPr algn="l" defTabSz="914400" rtl="0" eaLnBrk="1" latinLnBrk="0" hangingPunct="1">
        <a:spcBef>
          <a:spcPct val="0"/>
        </a:spcBef>
        <a:buNone/>
        <a:defRPr sz="3600" b="1" kern="1200">
          <a:solidFill>
            <a:schemeClr val="bg1"/>
          </a:solidFill>
          <a:latin typeface="Garamond" panose="02020404030301010803" pitchFamily="18" charset="0"/>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2400" kern="1200">
          <a:solidFill>
            <a:schemeClr val="bg1"/>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2000" kern="1200">
          <a:solidFill>
            <a:schemeClr val="bg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anose="020B0604020202020204" pitchFamily="34" charset="0"/>
        <a:buChar char="•"/>
        <a:defRPr sz="1800" kern="1200">
          <a:solidFill>
            <a:schemeClr val="bg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anose="020B0604020202020204" pitchFamily="34" charset="0"/>
        <a:buChar char="–"/>
        <a:defRPr sz="1600" kern="1200">
          <a:solidFill>
            <a:schemeClr val="bg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anose="020B0604020202020204" pitchFamily="34" charset="0"/>
        <a:buChar char="»"/>
        <a:defRPr sz="1600" kern="1200">
          <a:solidFill>
            <a:schemeClr val="bg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dpi="0" rotWithShape="0">
          <a:blip r:embed="rId10"/>
          <a:srcRect/>
          <a:stretch>
            <a:fillRect/>
          </a:stretch>
        </a:blipFill>
        <a:effectLst/>
      </p:bgPr>
    </p:bg>
    <p:spTree>
      <p:nvGrpSpPr>
        <p:cNvPr id="1" name=""/>
        <p:cNvGrpSpPr/>
        <p:nvPr/>
      </p:nvGrpSpPr>
      <p:grpSpPr>
        <a:xfrm>
          <a:off x="0" y="0"/>
          <a:ext cx="0" cy="0"/>
          <a:chOff x="0" y="0"/>
          <a:chExt cx="0" cy="0"/>
        </a:xfrm>
      </p:grpSpPr>
      <p:sp>
        <p:nvSpPr>
          <p:cNvPr id="2050" name="Title Placeholder 1">
            <a:extLst>
              <a:ext uri="{FF2B5EF4-FFF2-40B4-BE49-F238E27FC236}">
                <a16:creationId xmlns:a16="http://schemas.microsoft.com/office/drawing/2014/main" id="{CBBBC76E-A374-5AD7-77E3-44A751859EB4}"/>
              </a:ext>
            </a:extLst>
          </p:cNvPr>
          <p:cNvSpPr>
            <a:spLocks noGrp="1" noChangeArrowheads="1"/>
          </p:cNvSpPr>
          <p:nvPr>
            <p:ph type="title"/>
          </p:nvPr>
        </p:nvSpPr>
        <p:spPr bwMode="auto">
          <a:xfrm>
            <a:off x="457200" y="685800"/>
            <a:ext cx="8229600" cy="808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2051" name="Text Placeholder 2">
            <a:extLst>
              <a:ext uri="{FF2B5EF4-FFF2-40B4-BE49-F238E27FC236}">
                <a16:creationId xmlns:a16="http://schemas.microsoft.com/office/drawing/2014/main" id="{4FFB8227-6A3C-69C8-1C8D-B96C71624274}"/>
              </a:ext>
            </a:extLst>
          </p:cNvPr>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a:extLst>
              <a:ext uri="{FF2B5EF4-FFF2-40B4-BE49-F238E27FC236}">
                <a16:creationId xmlns:a16="http://schemas.microsoft.com/office/drawing/2014/main" id="{56511150-B207-B3BF-E811-B51937E53FFF}"/>
              </a:ext>
            </a:extLst>
          </p:cNvPr>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1">
                    <a:tint val="75000"/>
                  </a:schemeClr>
                </a:solidFill>
                <a:latin typeface="+mn-lt"/>
              </a:defRPr>
            </a:lvl1pPr>
          </a:lstStyle>
          <a:p>
            <a:pPr>
              <a:defRPr/>
            </a:pPr>
            <a:fld id="{A04B5D20-907D-4862-BAC0-E39CCFAF9907}" type="datetime1">
              <a:rPr lang="en-US"/>
              <a:pPr>
                <a:defRPr/>
              </a:pPr>
              <a:t>4/15/2024</a:t>
            </a:fld>
            <a:endParaRPr lang="en-US" dirty="0"/>
          </a:p>
        </p:txBody>
      </p:sp>
      <p:sp>
        <p:nvSpPr>
          <p:cNvPr id="6" name="Slide Number Placeholder 5">
            <a:extLst>
              <a:ext uri="{FF2B5EF4-FFF2-40B4-BE49-F238E27FC236}">
                <a16:creationId xmlns:a16="http://schemas.microsoft.com/office/drawing/2014/main" id="{55014769-E6F7-F7B0-67C5-CFEC40B21D45}"/>
              </a:ext>
            </a:extLst>
          </p:cNvPr>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defRPr>
            </a:lvl1pPr>
          </a:lstStyle>
          <a:p>
            <a:pPr>
              <a:defRPr/>
            </a:pPr>
            <a:fld id="{D157A04E-CA0F-4A3B-9E22-0B48E52C248F}" type="slidenum">
              <a:rPr lang="en-US" altLang="en-US"/>
              <a:pPr>
                <a:defRPr/>
              </a:pPr>
              <a:t>‹#›</a:t>
            </a:fld>
            <a:endParaRPr lang="en-US" altLang="en-US" dirty="0"/>
          </a:p>
        </p:txBody>
      </p:sp>
      <p:pic>
        <p:nvPicPr>
          <p:cNvPr id="2054" name="Picture 6">
            <a:extLst>
              <a:ext uri="{FF2B5EF4-FFF2-40B4-BE49-F238E27FC236}">
                <a16:creationId xmlns:a16="http://schemas.microsoft.com/office/drawing/2014/main" id="{417405CA-11AB-DFE7-890F-CD285F73430E}"/>
              </a:ext>
            </a:extLst>
          </p:cNvPr>
          <p:cNvPicPr>
            <a:picLocks noChangeAspect="1" noChangeArrowheads="1"/>
          </p:cNvPicPr>
          <p:nvPr userDrawn="1"/>
        </p:nvPicPr>
        <p:blipFill>
          <a:blip r:embed="rId11">
            <a:extLst>
              <a:ext uri="{28A0092B-C50C-407E-A947-70E740481C1C}">
                <a14:useLocalDpi xmlns:a14="http://schemas.microsoft.com/office/drawing/2010/main" val="0"/>
              </a:ext>
            </a:extLst>
          </a:blip>
          <a:srcRect/>
          <a:stretch>
            <a:fillRect/>
          </a:stretch>
        </p:blipFill>
        <p:spPr bwMode="auto">
          <a:xfrm>
            <a:off x="457200" y="579438"/>
            <a:ext cx="1622425" cy="384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23930359"/>
      </p:ext>
    </p:extLst>
  </p:cSld>
  <p:clrMap bg1="lt1" tx1="dk1" bg2="lt2" tx2="dk2" accent1="accent1" accent2="accent2" accent3="accent3" accent4="accent4" accent5="accent5" accent6="accent6" hlink="hlink" folHlink="folHlink"/>
  <p:sldLayoutIdLst>
    <p:sldLayoutId id="2147483706" r:id="rId1"/>
    <p:sldLayoutId id="2147483707" r:id="rId2"/>
    <p:sldLayoutId id="2147483708" r:id="rId3"/>
    <p:sldLayoutId id="2147483709" r:id="rId4"/>
    <p:sldLayoutId id="2147483710" r:id="rId5"/>
    <p:sldLayoutId id="2147483711" r:id="rId6"/>
    <p:sldLayoutId id="2147483712" r:id="rId7"/>
    <p:sldLayoutId id="2147483713" r:id="rId8"/>
  </p:sldLayoutIdLst>
  <p:hf hdr="0" ftr="0" dt="0"/>
  <p:txStyles>
    <p:titleStyle>
      <a:lvl1pPr algn="l" rtl="0" eaLnBrk="0" fontAlgn="base" hangingPunct="0">
        <a:spcBef>
          <a:spcPct val="0"/>
        </a:spcBef>
        <a:spcAft>
          <a:spcPct val="0"/>
        </a:spcAft>
        <a:defRPr lang="en-US" sz="3600" b="1" kern="1200" dirty="0">
          <a:solidFill>
            <a:srgbClr val="003865"/>
          </a:solidFill>
          <a:latin typeface="Garamond" panose="02020404030301010803" pitchFamily="18" charset="0"/>
          <a:ea typeface="+mj-ea"/>
          <a:cs typeface="+mj-cs"/>
        </a:defRPr>
      </a:lvl1pPr>
      <a:lvl2pPr algn="l" rtl="0" eaLnBrk="0" fontAlgn="base" hangingPunct="0">
        <a:spcBef>
          <a:spcPct val="0"/>
        </a:spcBef>
        <a:spcAft>
          <a:spcPct val="0"/>
        </a:spcAft>
        <a:defRPr sz="3600" b="1">
          <a:solidFill>
            <a:srgbClr val="003865"/>
          </a:solidFill>
          <a:latin typeface="Garamond" panose="02020404030301010803" pitchFamily="18" charset="0"/>
        </a:defRPr>
      </a:lvl2pPr>
      <a:lvl3pPr algn="l" rtl="0" eaLnBrk="0" fontAlgn="base" hangingPunct="0">
        <a:spcBef>
          <a:spcPct val="0"/>
        </a:spcBef>
        <a:spcAft>
          <a:spcPct val="0"/>
        </a:spcAft>
        <a:defRPr sz="3600" b="1">
          <a:solidFill>
            <a:srgbClr val="003865"/>
          </a:solidFill>
          <a:latin typeface="Garamond" panose="02020404030301010803" pitchFamily="18" charset="0"/>
        </a:defRPr>
      </a:lvl3pPr>
      <a:lvl4pPr algn="l" rtl="0" eaLnBrk="0" fontAlgn="base" hangingPunct="0">
        <a:spcBef>
          <a:spcPct val="0"/>
        </a:spcBef>
        <a:spcAft>
          <a:spcPct val="0"/>
        </a:spcAft>
        <a:defRPr sz="3600" b="1">
          <a:solidFill>
            <a:srgbClr val="003865"/>
          </a:solidFill>
          <a:latin typeface="Garamond" panose="02020404030301010803" pitchFamily="18" charset="0"/>
        </a:defRPr>
      </a:lvl4pPr>
      <a:lvl5pPr algn="l" rtl="0" eaLnBrk="0" fontAlgn="base" hangingPunct="0">
        <a:spcBef>
          <a:spcPct val="0"/>
        </a:spcBef>
        <a:spcAft>
          <a:spcPct val="0"/>
        </a:spcAft>
        <a:defRPr sz="3600" b="1">
          <a:solidFill>
            <a:srgbClr val="003865"/>
          </a:solidFill>
          <a:latin typeface="Garamond" panose="02020404030301010803" pitchFamily="18" charset="0"/>
        </a:defRPr>
      </a:lvl5pPr>
      <a:lvl6pPr marL="457200" algn="l" rtl="0" fontAlgn="base">
        <a:spcBef>
          <a:spcPct val="0"/>
        </a:spcBef>
        <a:spcAft>
          <a:spcPct val="0"/>
        </a:spcAft>
        <a:defRPr sz="3600" b="1">
          <a:solidFill>
            <a:srgbClr val="003865"/>
          </a:solidFill>
          <a:latin typeface="Garamond" panose="02020404030301010803" pitchFamily="18" charset="0"/>
        </a:defRPr>
      </a:lvl6pPr>
      <a:lvl7pPr marL="914400" algn="l" rtl="0" fontAlgn="base">
        <a:spcBef>
          <a:spcPct val="0"/>
        </a:spcBef>
        <a:spcAft>
          <a:spcPct val="0"/>
        </a:spcAft>
        <a:defRPr sz="3600" b="1">
          <a:solidFill>
            <a:srgbClr val="003865"/>
          </a:solidFill>
          <a:latin typeface="Garamond" panose="02020404030301010803" pitchFamily="18" charset="0"/>
        </a:defRPr>
      </a:lvl7pPr>
      <a:lvl8pPr marL="1371600" algn="l" rtl="0" fontAlgn="base">
        <a:spcBef>
          <a:spcPct val="0"/>
        </a:spcBef>
        <a:spcAft>
          <a:spcPct val="0"/>
        </a:spcAft>
        <a:defRPr sz="3600" b="1">
          <a:solidFill>
            <a:srgbClr val="003865"/>
          </a:solidFill>
          <a:latin typeface="Garamond" panose="02020404030301010803" pitchFamily="18" charset="0"/>
        </a:defRPr>
      </a:lvl8pPr>
      <a:lvl9pPr marL="1828800" algn="l" rtl="0" fontAlgn="base">
        <a:spcBef>
          <a:spcPct val="0"/>
        </a:spcBef>
        <a:spcAft>
          <a:spcPct val="0"/>
        </a:spcAft>
        <a:defRPr sz="3600" b="1">
          <a:solidFill>
            <a:srgbClr val="003865"/>
          </a:solidFill>
          <a:latin typeface="Garamond" panose="02020404030301010803" pitchFamily="18"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lang="en-US" sz="2400" kern="1200" dirty="0">
          <a:solidFill>
            <a:schemeClr val="tx1"/>
          </a:solidFill>
          <a:latin typeface="Arial" panose="020B0604020202020204" pitchFamily="34" charset="0"/>
          <a:ea typeface="+mn-ea"/>
          <a:cs typeface="Arial" panose="020B0604020202020204" pitchFamily="34" charset="0"/>
        </a:defRPr>
      </a:lvl1pPr>
      <a:lvl2pPr marL="742950" indent="-285750" algn="l" rtl="0" eaLnBrk="0" fontAlgn="base" hangingPunct="0">
        <a:spcBef>
          <a:spcPct val="20000"/>
        </a:spcBef>
        <a:spcAft>
          <a:spcPct val="0"/>
        </a:spcAft>
        <a:buFont typeface="Arial" panose="020B0604020202020204" pitchFamily="34" charset="0"/>
        <a:buChar char="–"/>
        <a:defRPr lang="en-US" sz="2000" kern="1200" dirty="0">
          <a:solidFill>
            <a:schemeClr val="tx1"/>
          </a:solidFill>
          <a:latin typeface="Arial" panose="020B0604020202020204" pitchFamily="34" charset="0"/>
          <a:ea typeface="+mn-ea"/>
          <a:cs typeface="Arial" panose="020B0604020202020204" pitchFamily="34" charset="0"/>
        </a:defRPr>
      </a:lvl2pPr>
      <a:lvl3pPr marL="1143000" indent="-228600" algn="l" rtl="0" eaLnBrk="0" fontAlgn="base" hangingPunct="0">
        <a:spcBef>
          <a:spcPct val="20000"/>
        </a:spcBef>
        <a:spcAft>
          <a:spcPct val="0"/>
        </a:spcAft>
        <a:buFont typeface="Arial" panose="020B0604020202020204" pitchFamily="34" charset="0"/>
        <a:buChar char="•"/>
        <a:defRPr lang="en-US" kern="1200" dirty="0">
          <a:solidFill>
            <a:schemeClr val="tx1"/>
          </a:solidFill>
          <a:latin typeface="Arial" panose="020B0604020202020204" pitchFamily="34" charset="0"/>
          <a:ea typeface="+mn-ea"/>
          <a:cs typeface="Arial" panose="020B0604020202020204" pitchFamily="34" charset="0"/>
        </a:defRPr>
      </a:lvl3pPr>
      <a:lvl4pPr marL="1600200" indent="-228600" algn="l" rtl="0" eaLnBrk="0" fontAlgn="base" hangingPunct="0">
        <a:spcBef>
          <a:spcPct val="20000"/>
        </a:spcBef>
        <a:spcAft>
          <a:spcPct val="0"/>
        </a:spcAft>
        <a:buFont typeface="Arial" panose="020B0604020202020204" pitchFamily="34" charset="0"/>
        <a:buChar char="–"/>
        <a:defRPr lang="en-US" sz="1600" kern="1200" dirty="0">
          <a:solidFill>
            <a:schemeClr val="tx1"/>
          </a:solidFill>
          <a:latin typeface="Arial" panose="020B0604020202020204" pitchFamily="34" charset="0"/>
          <a:ea typeface="+mn-ea"/>
          <a:cs typeface="Arial" panose="020B0604020202020204" pitchFamily="34" charset="0"/>
        </a:defRPr>
      </a:lvl4pPr>
      <a:lvl5pPr marL="2057400" indent="-228600" algn="l" rtl="0" eaLnBrk="0" fontAlgn="base" hangingPunct="0">
        <a:spcBef>
          <a:spcPct val="20000"/>
        </a:spcBef>
        <a:spcAft>
          <a:spcPct val="0"/>
        </a:spcAft>
        <a:buFont typeface="Arial" panose="020B0604020202020204" pitchFamily="34" charset="0"/>
        <a:buChar char="»"/>
        <a:defRPr lang="en-US" sz="1600" kern="1200" dirty="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26" name="Picture 7">
            <a:extLst>
              <a:ext uri="{FF2B5EF4-FFF2-40B4-BE49-F238E27FC236}">
                <a16:creationId xmlns:a16="http://schemas.microsoft.com/office/drawing/2014/main" id="{643C0A72-4BDB-F28B-12A0-987C10DA952E}"/>
              </a:ext>
            </a:extLst>
          </p:cNvPr>
          <p:cNvPicPr>
            <a:picLocks noChangeAspect="1"/>
          </p:cNvPicPr>
          <p:nvPr/>
        </p:nvPicPr>
        <p:blipFill>
          <a:blip r:embed="rId1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7" name="Title Placeholder 1">
            <a:extLst>
              <a:ext uri="{FF2B5EF4-FFF2-40B4-BE49-F238E27FC236}">
                <a16:creationId xmlns:a16="http://schemas.microsoft.com/office/drawing/2014/main" id="{9480CB74-9F1A-53C2-0EEB-15FDB479282D}"/>
              </a:ext>
            </a:extLst>
          </p:cNvPr>
          <p:cNvSpPr>
            <a:spLocks noGrp="1"/>
          </p:cNvSpPr>
          <p:nvPr>
            <p:ph type="title"/>
          </p:nvPr>
        </p:nvSpPr>
        <p:spPr bwMode="auto">
          <a:xfrm>
            <a:off x="457200" y="944563"/>
            <a:ext cx="7315200" cy="655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8" name="Text Placeholder 2">
            <a:extLst>
              <a:ext uri="{FF2B5EF4-FFF2-40B4-BE49-F238E27FC236}">
                <a16:creationId xmlns:a16="http://schemas.microsoft.com/office/drawing/2014/main" id="{E10E0CDF-CF13-A110-F7E0-91252239E7BC}"/>
              </a:ext>
            </a:extLst>
          </p:cNvPr>
          <p:cNvSpPr>
            <a:spLocks noGrp="1"/>
          </p:cNvSpPr>
          <p:nvPr>
            <p:ph type="body" idx="1"/>
          </p:nvPr>
        </p:nvSpPr>
        <p:spPr bwMode="auto">
          <a:xfrm>
            <a:off x="457200" y="1752600"/>
            <a:ext cx="7315200" cy="457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a:extLst>
              <a:ext uri="{FF2B5EF4-FFF2-40B4-BE49-F238E27FC236}">
                <a16:creationId xmlns:a16="http://schemas.microsoft.com/office/drawing/2014/main" id="{94DD8CDB-8E4B-1504-7389-56494B2B7729}"/>
              </a:ext>
            </a:extLst>
          </p:cNvPr>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eaLnBrk="1" fontAlgn="auto" hangingPunct="1">
              <a:spcBef>
                <a:spcPts val="0"/>
              </a:spcBef>
              <a:spcAft>
                <a:spcPts val="0"/>
              </a:spcAft>
              <a:defRPr sz="1000">
                <a:solidFill>
                  <a:schemeClr val="bg1">
                    <a:lumMod val="50000"/>
                  </a:schemeClr>
                </a:solidFill>
                <a:latin typeface="Arial" panose="020B0604020202020204" pitchFamily="34" charset="0"/>
                <a:cs typeface="Arial" panose="020B0604020202020204" pitchFamily="34" charset="0"/>
              </a:defRPr>
            </a:lvl1pPr>
          </a:lstStyle>
          <a:p>
            <a:pPr>
              <a:defRPr/>
            </a:pPr>
            <a:fld id="{BF0152F4-DE92-41DC-A9C8-2E5811D6D752}" type="datetime1">
              <a:rPr lang="en-US"/>
              <a:pPr>
                <a:defRPr/>
              </a:pPr>
              <a:t>4/15/2024</a:t>
            </a:fld>
            <a:endParaRPr lang="en-US" dirty="0"/>
          </a:p>
        </p:txBody>
      </p:sp>
      <p:sp>
        <p:nvSpPr>
          <p:cNvPr id="6" name="Slide Number Placeholder 5">
            <a:extLst>
              <a:ext uri="{FF2B5EF4-FFF2-40B4-BE49-F238E27FC236}">
                <a16:creationId xmlns:a16="http://schemas.microsoft.com/office/drawing/2014/main" id="{B014F165-4E87-FF65-4C8B-C3F7EBAE011B}"/>
              </a:ext>
            </a:extLst>
          </p:cNvPr>
          <p:cNvSpPr>
            <a:spLocks noGrp="1"/>
          </p:cNvSpPr>
          <p:nvPr>
            <p:ph type="sldNum" sz="quarter" idx="4"/>
          </p:nvPr>
        </p:nvSpPr>
        <p:spPr>
          <a:xfrm>
            <a:off x="6324600" y="6356350"/>
            <a:ext cx="14478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000">
                <a:solidFill>
                  <a:srgbClr val="7F7F7F"/>
                </a:solidFill>
                <a:latin typeface="Arial" panose="020B0604020202020204" pitchFamily="34" charset="0"/>
                <a:cs typeface="Arial" panose="020B0604020202020204" pitchFamily="34" charset="0"/>
              </a:defRPr>
            </a:lvl1pPr>
          </a:lstStyle>
          <a:p>
            <a:pPr>
              <a:defRPr/>
            </a:pPr>
            <a:fld id="{E80701F0-30A7-49EB-B3FD-1738C37B0807}" type="slidenum">
              <a:rPr lang="en-US" altLang="en-US"/>
              <a:pPr>
                <a:defRPr/>
              </a:pPr>
              <a:t>‹#›</a:t>
            </a:fld>
            <a:endParaRPr lang="en-US" altLang="en-US" dirty="0"/>
          </a:p>
        </p:txBody>
      </p:sp>
    </p:spTree>
    <p:extLst>
      <p:ext uri="{BB962C8B-B14F-4D97-AF65-F5344CB8AC3E}">
        <p14:creationId xmlns:p14="http://schemas.microsoft.com/office/powerpoint/2010/main" val="2752379209"/>
      </p:ext>
    </p:extLst>
  </p:cSld>
  <p:clrMap bg1="lt1" tx1="dk1" bg2="lt2" tx2="dk2" accent1="accent1" accent2="accent2" accent3="accent3" accent4="accent4" accent5="accent5" accent6="accent6" hlink="hlink" folHlink="folHlink"/>
  <p:sldLayoutIdLst>
    <p:sldLayoutId id="2147483715" r:id="rId1"/>
    <p:sldLayoutId id="2147483716" r:id="rId2"/>
    <p:sldLayoutId id="2147483717" r:id="rId3"/>
    <p:sldLayoutId id="2147483718" r:id="rId4"/>
    <p:sldLayoutId id="2147483719" r:id="rId5"/>
    <p:sldLayoutId id="2147483720" r:id="rId6"/>
    <p:sldLayoutId id="2147483721" r:id="rId7"/>
    <p:sldLayoutId id="2147483722" r:id="rId8"/>
    <p:sldLayoutId id="2147483723" r:id="rId9"/>
    <p:sldLayoutId id="2147483724" r:id="rId10"/>
  </p:sldLayoutIdLst>
  <p:hf hdr="0" ftr="0" dt="0"/>
  <p:txStyles>
    <p:titleStyle>
      <a:lvl1pPr algn="l" rtl="0" eaLnBrk="0" fontAlgn="base" hangingPunct="0">
        <a:spcBef>
          <a:spcPct val="0"/>
        </a:spcBef>
        <a:spcAft>
          <a:spcPct val="0"/>
        </a:spcAft>
        <a:defRPr sz="3600" b="1" kern="1200">
          <a:solidFill>
            <a:schemeClr val="bg1"/>
          </a:solidFill>
          <a:latin typeface="Garamond" panose="02020404030301010803" pitchFamily="18" charset="0"/>
          <a:ea typeface="+mj-ea"/>
          <a:cs typeface="+mj-cs"/>
        </a:defRPr>
      </a:lvl1pPr>
      <a:lvl2pPr algn="l" rtl="0" eaLnBrk="0" fontAlgn="base" hangingPunct="0">
        <a:spcBef>
          <a:spcPct val="0"/>
        </a:spcBef>
        <a:spcAft>
          <a:spcPct val="0"/>
        </a:spcAft>
        <a:defRPr sz="3600" b="1">
          <a:solidFill>
            <a:schemeClr val="bg1"/>
          </a:solidFill>
          <a:latin typeface="Garamond" panose="02020404030301010803" pitchFamily="18" charset="0"/>
        </a:defRPr>
      </a:lvl2pPr>
      <a:lvl3pPr algn="l" rtl="0" eaLnBrk="0" fontAlgn="base" hangingPunct="0">
        <a:spcBef>
          <a:spcPct val="0"/>
        </a:spcBef>
        <a:spcAft>
          <a:spcPct val="0"/>
        </a:spcAft>
        <a:defRPr sz="3600" b="1">
          <a:solidFill>
            <a:schemeClr val="bg1"/>
          </a:solidFill>
          <a:latin typeface="Garamond" panose="02020404030301010803" pitchFamily="18" charset="0"/>
        </a:defRPr>
      </a:lvl3pPr>
      <a:lvl4pPr algn="l" rtl="0" eaLnBrk="0" fontAlgn="base" hangingPunct="0">
        <a:spcBef>
          <a:spcPct val="0"/>
        </a:spcBef>
        <a:spcAft>
          <a:spcPct val="0"/>
        </a:spcAft>
        <a:defRPr sz="3600" b="1">
          <a:solidFill>
            <a:schemeClr val="bg1"/>
          </a:solidFill>
          <a:latin typeface="Garamond" panose="02020404030301010803" pitchFamily="18" charset="0"/>
        </a:defRPr>
      </a:lvl4pPr>
      <a:lvl5pPr algn="l" rtl="0" eaLnBrk="0" fontAlgn="base" hangingPunct="0">
        <a:spcBef>
          <a:spcPct val="0"/>
        </a:spcBef>
        <a:spcAft>
          <a:spcPct val="0"/>
        </a:spcAft>
        <a:defRPr sz="3600" b="1">
          <a:solidFill>
            <a:schemeClr val="bg1"/>
          </a:solidFill>
          <a:latin typeface="Garamond" panose="02020404030301010803" pitchFamily="18" charset="0"/>
        </a:defRPr>
      </a:lvl5pPr>
      <a:lvl6pPr marL="457200" algn="l" rtl="0" fontAlgn="base">
        <a:spcBef>
          <a:spcPct val="0"/>
        </a:spcBef>
        <a:spcAft>
          <a:spcPct val="0"/>
        </a:spcAft>
        <a:defRPr sz="3600" b="1">
          <a:solidFill>
            <a:schemeClr val="bg1"/>
          </a:solidFill>
          <a:latin typeface="Garamond" panose="02020404030301010803" pitchFamily="18" charset="0"/>
        </a:defRPr>
      </a:lvl6pPr>
      <a:lvl7pPr marL="914400" algn="l" rtl="0" fontAlgn="base">
        <a:spcBef>
          <a:spcPct val="0"/>
        </a:spcBef>
        <a:spcAft>
          <a:spcPct val="0"/>
        </a:spcAft>
        <a:defRPr sz="3600" b="1">
          <a:solidFill>
            <a:schemeClr val="bg1"/>
          </a:solidFill>
          <a:latin typeface="Garamond" panose="02020404030301010803" pitchFamily="18" charset="0"/>
        </a:defRPr>
      </a:lvl7pPr>
      <a:lvl8pPr marL="1371600" algn="l" rtl="0" fontAlgn="base">
        <a:spcBef>
          <a:spcPct val="0"/>
        </a:spcBef>
        <a:spcAft>
          <a:spcPct val="0"/>
        </a:spcAft>
        <a:defRPr sz="3600" b="1">
          <a:solidFill>
            <a:schemeClr val="bg1"/>
          </a:solidFill>
          <a:latin typeface="Garamond" panose="02020404030301010803" pitchFamily="18" charset="0"/>
        </a:defRPr>
      </a:lvl8pPr>
      <a:lvl9pPr marL="1828800" algn="l" rtl="0" fontAlgn="base">
        <a:spcBef>
          <a:spcPct val="0"/>
        </a:spcBef>
        <a:spcAft>
          <a:spcPct val="0"/>
        </a:spcAft>
        <a:defRPr sz="3600" b="1">
          <a:solidFill>
            <a:schemeClr val="bg1"/>
          </a:solidFill>
          <a:latin typeface="Garamond" panose="02020404030301010803" pitchFamily="18"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2400" kern="1200">
          <a:solidFill>
            <a:schemeClr val="bg1"/>
          </a:solidFill>
          <a:latin typeface="Arial" panose="020B0604020202020204" pitchFamily="34" charset="0"/>
          <a:ea typeface="+mn-ea"/>
          <a:cs typeface="Arial" panose="020B0604020202020204" pitchFamily="34" charset="0"/>
        </a:defRPr>
      </a:lvl1pPr>
      <a:lvl2pPr marL="742950" indent="-285750" algn="l" rtl="0" eaLnBrk="0" fontAlgn="base" hangingPunct="0">
        <a:spcBef>
          <a:spcPct val="20000"/>
        </a:spcBef>
        <a:spcAft>
          <a:spcPct val="0"/>
        </a:spcAft>
        <a:buFont typeface="Arial" panose="020B0604020202020204" pitchFamily="34" charset="0"/>
        <a:buChar char="–"/>
        <a:defRPr sz="2000" kern="1200">
          <a:solidFill>
            <a:schemeClr val="bg1"/>
          </a:solidFill>
          <a:latin typeface="Arial" panose="020B0604020202020204" pitchFamily="34" charset="0"/>
          <a:ea typeface="+mn-ea"/>
          <a:cs typeface="Arial" panose="020B0604020202020204" pitchFamily="34" charset="0"/>
        </a:defRPr>
      </a:lvl2pPr>
      <a:lvl3pPr marL="1143000" indent="-228600" algn="l" rtl="0" eaLnBrk="0" fontAlgn="base" hangingPunct="0">
        <a:spcBef>
          <a:spcPct val="20000"/>
        </a:spcBef>
        <a:spcAft>
          <a:spcPct val="0"/>
        </a:spcAft>
        <a:buFont typeface="Arial" panose="020B0604020202020204" pitchFamily="34" charset="0"/>
        <a:buChar char="•"/>
        <a:defRPr kern="1200">
          <a:solidFill>
            <a:schemeClr val="bg1"/>
          </a:solidFill>
          <a:latin typeface="Arial" panose="020B0604020202020204" pitchFamily="34" charset="0"/>
          <a:ea typeface="+mn-ea"/>
          <a:cs typeface="Arial" panose="020B0604020202020204" pitchFamily="34" charset="0"/>
        </a:defRPr>
      </a:lvl3pPr>
      <a:lvl4pPr marL="1600200" indent="-228600" algn="l" rtl="0" eaLnBrk="0" fontAlgn="base" hangingPunct="0">
        <a:spcBef>
          <a:spcPct val="20000"/>
        </a:spcBef>
        <a:spcAft>
          <a:spcPct val="0"/>
        </a:spcAft>
        <a:buFont typeface="Arial" panose="020B0604020202020204" pitchFamily="34" charset="0"/>
        <a:buChar char="–"/>
        <a:defRPr sz="1600" kern="1200">
          <a:solidFill>
            <a:schemeClr val="bg1"/>
          </a:solidFill>
          <a:latin typeface="Arial" panose="020B0604020202020204" pitchFamily="34" charset="0"/>
          <a:ea typeface="+mn-ea"/>
          <a:cs typeface="Arial" panose="020B0604020202020204" pitchFamily="34" charset="0"/>
        </a:defRPr>
      </a:lvl4pPr>
      <a:lvl5pPr marL="2057400" indent="-228600" algn="l" rtl="0" eaLnBrk="0" fontAlgn="base" hangingPunct="0">
        <a:spcBef>
          <a:spcPct val="20000"/>
        </a:spcBef>
        <a:spcAft>
          <a:spcPct val="0"/>
        </a:spcAft>
        <a:buFont typeface="Arial" panose="020B0604020202020204" pitchFamily="34" charset="0"/>
        <a:buChar char="»"/>
        <a:defRPr sz="1600" kern="1200">
          <a:solidFill>
            <a:schemeClr val="bg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1.xml"/></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a:extLst>
              <a:ext uri="{FF2B5EF4-FFF2-40B4-BE49-F238E27FC236}">
                <a16:creationId xmlns:a16="http://schemas.microsoft.com/office/drawing/2014/main" id="{B1AE6EC7-5924-C70E-CC1A-6D41C6257905}"/>
              </a:ext>
            </a:extLst>
          </p:cNvPr>
          <p:cNvSpPr>
            <a:spLocks noGrp="1"/>
          </p:cNvSpPr>
          <p:nvPr>
            <p:ph type="title"/>
          </p:nvPr>
        </p:nvSpPr>
        <p:spPr>
          <a:xfrm>
            <a:off x="457200" y="2971800"/>
            <a:ext cx="8305800" cy="762000"/>
          </a:xfrm>
        </p:spPr>
        <p:txBody>
          <a:bodyPr/>
          <a:lstStyle/>
          <a:p>
            <a:pPr eaLnBrk="1" hangingPunct="1"/>
            <a:r>
              <a:rPr lang="en-US" altLang="en-US" sz="3600"/>
              <a:t>RETAINWOR</a:t>
            </a:r>
            <a:r>
              <a:rPr lang="en-US" altLang="en-US" sz="3600" i="1"/>
              <a:t>KS</a:t>
            </a:r>
            <a:br>
              <a:rPr lang="en-US" altLang="en-US" sz="3600"/>
            </a:br>
            <a:r>
              <a:rPr lang="en-US" altLang="en-US" sz="2400"/>
              <a:t>Facilitated by the Care Collaborative for  Western Kansas</a:t>
            </a:r>
            <a:br>
              <a:rPr lang="en-US" altLang="en-US" sz="3600"/>
            </a:br>
            <a:br>
              <a:rPr lang="en-US" altLang="en-US" sz="3600"/>
            </a:br>
            <a:br>
              <a:rPr lang="en-US" altLang="en-US" sz="3600"/>
            </a:br>
            <a:endParaRPr lang="en-US" altLang="en-US"/>
          </a:p>
        </p:txBody>
      </p:sp>
      <p:sp>
        <p:nvSpPr>
          <p:cNvPr id="13315" name="Text Placeholder 2">
            <a:extLst>
              <a:ext uri="{FF2B5EF4-FFF2-40B4-BE49-F238E27FC236}">
                <a16:creationId xmlns:a16="http://schemas.microsoft.com/office/drawing/2014/main" id="{A04DAE2E-E964-805C-EE74-584F5DED0CC5}"/>
              </a:ext>
            </a:extLst>
          </p:cNvPr>
          <p:cNvSpPr>
            <a:spLocks noGrp="1"/>
          </p:cNvSpPr>
          <p:nvPr>
            <p:ph type="body" idx="1"/>
          </p:nvPr>
        </p:nvSpPr>
        <p:spPr>
          <a:xfrm>
            <a:off x="457200" y="4267200"/>
            <a:ext cx="7315200" cy="762000"/>
          </a:xfrm>
        </p:spPr>
        <p:txBody>
          <a:bodyPr/>
          <a:lstStyle/>
          <a:p>
            <a:pPr eaLnBrk="1" hangingPunct="1"/>
            <a:r>
              <a:rPr lang="en-US" altLang="en-US" dirty="0"/>
              <a:t>Sustainability: Primary Value Drivers  </a:t>
            </a:r>
          </a:p>
        </p:txBody>
      </p:sp>
      <p:sp>
        <p:nvSpPr>
          <p:cNvPr id="13316" name="TextBox 1">
            <a:extLst>
              <a:ext uri="{FF2B5EF4-FFF2-40B4-BE49-F238E27FC236}">
                <a16:creationId xmlns:a16="http://schemas.microsoft.com/office/drawing/2014/main" id="{5994DB02-673D-BF4F-F4B7-94D315EDBE09}"/>
              </a:ext>
            </a:extLst>
          </p:cNvPr>
          <p:cNvSpPr txBox="1">
            <a:spLocks noChangeArrowheads="1"/>
          </p:cNvSpPr>
          <p:nvPr/>
        </p:nvSpPr>
        <p:spPr bwMode="auto">
          <a:xfrm>
            <a:off x="457200" y="5638800"/>
            <a:ext cx="8229600" cy="938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2400">
                <a:solidFill>
                  <a:schemeClr val="bg1"/>
                </a:solidFill>
                <a:latin typeface="Arial" panose="020B0604020202020204" pitchFamily="34" charset="0"/>
                <a:cs typeface="Arial" panose="020B0604020202020204" pitchFamily="34" charset="0"/>
              </a:defRPr>
            </a:lvl1pPr>
            <a:lvl2pPr marL="742950" indent="-285750">
              <a:spcBef>
                <a:spcPct val="20000"/>
              </a:spcBef>
              <a:buFont typeface="Arial" panose="020B0604020202020204" pitchFamily="34" charset="0"/>
              <a:buChar char="–"/>
              <a:defRPr sz="2000">
                <a:solidFill>
                  <a:schemeClr val="bg1"/>
                </a:solidFill>
                <a:latin typeface="Arial" panose="020B0604020202020204" pitchFamily="34" charset="0"/>
                <a:cs typeface="Arial" panose="020B0604020202020204" pitchFamily="34" charset="0"/>
              </a:defRPr>
            </a:lvl2pPr>
            <a:lvl3pPr marL="1143000" indent="-228600">
              <a:spcBef>
                <a:spcPct val="20000"/>
              </a:spcBef>
              <a:buFont typeface="Arial" panose="020B0604020202020204" pitchFamily="34" charset="0"/>
              <a:buChar char="•"/>
              <a:defRPr>
                <a:solidFill>
                  <a:schemeClr val="bg1"/>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bg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1600">
                <a:solidFill>
                  <a:schemeClr val="bg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1600">
                <a:solidFill>
                  <a:schemeClr val="bg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1600">
                <a:solidFill>
                  <a:schemeClr val="bg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1600">
                <a:solidFill>
                  <a:schemeClr val="bg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1600">
                <a:solidFill>
                  <a:schemeClr val="bg1"/>
                </a:solidFill>
                <a:latin typeface="Arial" panose="020B0604020202020204" pitchFamily="34" charset="0"/>
                <a:cs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100" b="0" i="0" u="none" strike="noStrike" kern="1200" cap="none" spc="0" normalizeH="0" baseline="0" noProof="0">
                <a:ln>
                  <a:noFill/>
                </a:ln>
                <a:solidFill>
                  <a:prstClr val="white"/>
                </a:solidFill>
                <a:effectLst/>
                <a:uLnTx/>
                <a:uFillTx/>
                <a:latin typeface="Calibri" panose="020F0502020204030204" pitchFamily="34" charset="0"/>
                <a:ea typeface="+mn-ea"/>
                <a:cs typeface="Arial" panose="020B0604020202020204" pitchFamily="34" charset="0"/>
              </a:rPr>
              <a:t>RETAINWORKS is funded by the U.S. Department of Labor and the Social Security Administration under a grant award of $21,600,000 to the Kansas Department of Commerce that will be incrementally provided.  100% of grant funding is from U.S. Federal funds.</a:t>
            </a: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1100" b="0" i="0" u="none" strike="noStrike" kern="1200" cap="none" spc="0" normalizeH="0" baseline="0" noProof="0">
              <a:ln>
                <a:noFill/>
              </a:ln>
              <a:solidFill>
                <a:prstClr val="white"/>
              </a:solidFill>
              <a:effectLst/>
              <a:uLnTx/>
              <a:uFillTx/>
              <a:latin typeface="Calibri" panose="020F0502020204030204" pitchFamily="34" charset="0"/>
              <a:ea typeface="+mn-ea"/>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100" b="0" i="0" u="none" strike="noStrike" kern="1200" cap="none" spc="0" normalizeH="0" baseline="0" noProof="0">
                <a:ln>
                  <a:noFill/>
                </a:ln>
                <a:solidFill>
                  <a:prstClr val="white"/>
                </a:solidFill>
                <a:effectLst/>
                <a:uLnTx/>
                <a:uFillTx/>
                <a:latin typeface="Calibri" panose="020F0502020204030204" pitchFamily="34" charset="0"/>
                <a:ea typeface="+mn-ea"/>
                <a:cs typeface="Arial" panose="020B0604020202020204" pitchFamily="34" charset="0"/>
              </a:rPr>
              <a:t>This document does not necessarily reflect the views or policies of the U.S. Department of Labor or the Social Security Administration, nor does mention of trade names, commercial products, or organizations imply endorsement by the U.S. Government.</a:t>
            </a:r>
          </a:p>
        </p:txBody>
      </p:sp>
      <p:sp>
        <p:nvSpPr>
          <p:cNvPr id="13317" name="TextBox 1">
            <a:extLst>
              <a:ext uri="{FF2B5EF4-FFF2-40B4-BE49-F238E27FC236}">
                <a16:creationId xmlns:a16="http://schemas.microsoft.com/office/drawing/2014/main" id="{E0548B6C-6C44-AD44-3326-2EE07F9B8671}"/>
              </a:ext>
            </a:extLst>
          </p:cNvPr>
          <p:cNvSpPr txBox="1">
            <a:spLocks noChangeArrowheads="1"/>
          </p:cNvSpPr>
          <p:nvPr/>
        </p:nvSpPr>
        <p:spPr bwMode="auto">
          <a:xfrm>
            <a:off x="481013" y="533400"/>
            <a:ext cx="320040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2400">
                <a:solidFill>
                  <a:schemeClr val="bg1"/>
                </a:solidFill>
                <a:latin typeface="Arial" panose="020B0604020202020204" pitchFamily="34" charset="0"/>
                <a:cs typeface="Arial" panose="020B0604020202020204" pitchFamily="34" charset="0"/>
              </a:defRPr>
            </a:lvl1pPr>
            <a:lvl2pPr marL="742950" indent="-285750">
              <a:spcBef>
                <a:spcPct val="20000"/>
              </a:spcBef>
              <a:buFont typeface="Arial" panose="020B0604020202020204" pitchFamily="34" charset="0"/>
              <a:buChar char="–"/>
              <a:defRPr sz="2000">
                <a:solidFill>
                  <a:schemeClr val="bg1"/>
                </a:solidFill>
                <a:latin typeface="Arial" panose="020B0604020202020204" pitchFamily="34" charset="0"/>
                <a:cs typeface="Arial" panose="020B0604020202020204" pitchFamily="34" charset="0"/>
              </a:defRPr>
            </a:lvl2pPr>
            <a:lvl3pPr marL="1143000" indent="-228600">
              <a:spcBef>
                <a:spcPct val="20000"/>
              </a:spcBef>
              <a:buFont typeface="Arial" panose="020B0604020202020204" pitchFamily="34" charset="0"/>
              <a:buChar char="•"/>
              <a:defRPr>
                <a:solidFill>
                  <a:schemeClr val="bg1"/>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bg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1600">
                <a:solidFill>
                  <a:schemeClr val="bg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1600">
                <a:solidFill>
                  <a:schemeClr val="bg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1600">
                <a:solidFill>
                  <a:schemeClr val="bg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1600">
                <a:solidFill>
                  <a:schemeClr val="bg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1600">
                <a:solidFill>
                  <a:schemeClr val="bg1"/>
                </a:solidFill>
                <a:latin typeface="Arial" panose="020B0604020202020204" pitchFamily="34" charset="0"/>
                <a:cs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1" i="0" u="none" strike="noStrike" kern="1200" cap="none" spc="0" normalizeH="0" baseline="0" noProof="0">
                <a:ln>
                  <a:noFill/>
                </a:ln>
                <a:solidFill>
                  <a:prstClr val="white"/>
                </a:solidFill>
                <a:effectLst/>
                <a:uLnTx/>
                <a:uFillTx/>
                <a:latin typeface="Garamond" panose="02020404030301010803" pitchFamily="18" charset="0"/>
                <a:ea typeface="+mn-ea"/>
                <a:cs typeface="Arial" panose="020B0604020202020204" pitchFamily="34" charset="0"/>
              </a:rPr>
              <a:t>Care Collaborative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8006EE-8D2D-F7D8-14B4-F9F0F224F343}"/>
              </a:ext>
            </a:extLst>
          </p:cNvPr>
          <p:cNvSpPr>
            <a:spLocks noGrp="1"/>
          </p:cNvSpPr>
          <p:nvPr>
            <p:ph type="title"/>
          </p:nvPr>
        </p:nvSpPr>
        <p:spPr>
          <a:xfrm>
            <a:off x="457200" y="1066800"/>
            <a:ext cx="8229600" cy="808038"/>
          </a:xfrm>
        </p:spPr>
        <p:txBody>
          <a:bodyPr/>
          <a:lstStyle/>
          <a:p>
            <a:r>
              <a:rPr lang="en-US" dirty="0"/>
              <a:t>Value Driver: Connection</a:t>
            </a:r>
          </a:p>
        </p:txBody>
      </p:sp>
      <p:sp>
        <p:nvSpPr>
          <p:cNvPr id="4" name="Slide Number Placeholder 3">
            <a:extLst>
              <a:ext uri="{FF2B5EF4-FFF2-40B4-BE49-F238E27FC236}">
                <a16:creationId xmlns:a16="http://schemas.microsoft.com/office/drawing/2014/main" id="{25E9803B-E6F6-776A-7EE1-4D6B9F47B981}"/>
              </a:ext>
            </a:extLst>
          </p:cNvPr>
          <p:cNvSpPr>
            <a:spLocks noGrp="1"/>
          </p:cNvSpPr>
          <p:nvPr>
            <p:ph type="sldNum" sz="quarter" idx="11"/>
          </p:nvPr>
        </p:nvSpPr>
        <p:spPr/>
        <p:txBody>
          <a:bodyPr/>
          <a:lstStyle/>
          <a:p>
            <a:pPr>
              <a:defRPr/>
            </a:pPr>
            <a:fld id="{203B0C05-9C05-4779-A401-CC7C221B32B6}" type="slidenum">
              <a:rPr lang="en-US" altLang="en-US" smtClean="0"/>
              <a:pPr>
                <a:defRPr/>
              </a:pPr>
              <a:t>2</a:t>
            </a:fld>
            <a:endParaRPr lang="en-US" altLang="en-US" dirty="0"/>
          </a:p>
        </p:txBody>
      </p:sp>
      <p:pic>
        <p:nvPicPr>
          <p:cNvPr id="9" name="Picture 3">
            <a:extLst>
              <a:ext uri="{FF2B5EF4-FFF2-40B4-BE49-F238E27FC236}">
                <a16:creationId xmlns:a16="http://schemas.microsoft.com/office/drawing/2014/main" id="{C8BA3D3E-0FC8-3B9C-ED9C-DAFAF275699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0651" y="2362200"/>
            <a:ext cx="8226149" cy="3198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7746428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le 1">
            <a:extLst>
              <a:ext uri="{FF2B5EF4-FFF2-40B4-BE49-F238E27FC236}">
                <a16:creationId xmlns:a16="http://schemas.microsoft.com/office/drawing/2014/main" id="{E1193C86-F2F9-AC63-B43C-50CEE6E6ACF4}"/>
              </a:ext>
            </a:extLst>
          </p:cNvPr>
          <p:cNvSpPr>
            <a:spLocks noGrp="1" noChangeArrowheads="1"/>
          </p:cNvSpPr>
          <p:nvPr>
            <p:ph type="title"/>
          </p:nvPr>
        </p:nvSpPr>
        <p:spPr>
          <a:xfrm>
            <a:off x="457200" y="1325563"/>
            <a:ext cx="8382000" cy="808037"/>
          </a:xfrm>
        </p:spPr>
        <p:txBody>
          <a:bodyPr/>
          <a:lstStyle/>
          <a:p>
            <a:r>
              <a:rPr altLang="en-US" dirty="0"/>
              <a:t>Value Driver </a:t>
            </a:r>
            <a:r>
              <a:rPr lang="en-US" altLang="en-US" dirty="0"/>
              <a:t>: Nurse Navigation and </a:t>
            </a:r>
            <a:br>
              <a:rPr lang="en-US" altLang="en-US" dirty="0"/>
            </a:br>
            <a:r>
              <a:rPr lang="en-US" altLang="en-US" dirty="0"/>
              <a:t>		        Case Management</a:t>
            </a:r>
            <a:endParaRPr altLang="en-US" dirty="0"/>
          </a:p>
        </p:txBody>
      </p:sp>
      <p:sp>
        <p:nvSpPr>
          <p:cNvPr id="35843" name="Content Placeholder 2">
            <a:extLst>
              <a:ext uri="{FF2B5EF4-FFF2-40B4-BE49-F238E27FC236}">
                <a16:creationId xmlns:a16="http://schemas.microsoft.com/office/drawing/2014/main" id="{BE29AF8A-9F43-8D1C-98E5-984348CE31C6}"/>
              </a:ext>
            </a:extLst>
          </p:cNvPr>
          <p:cNvSpPr>
            <a:spLocks noGrp="1" noChangeArrowheads="1"/>
          </p:cNvSpPr>
          <p:nvPr>
            <p:ph idx="1"/>
          </p:nvPr>
        </p:nvSpPr>
        <p:spPr>
          <a:xfrm>
            <a:off x="457200" y="2332038"/>
            <a:ext cx="8077200" cy="2239962"/>
          </a:xfrm>
        </p:spPr>
        <p:txBody>
          <a:bodyPr/>
          <a:lstStyle/>
          <a:p>
            <a:pPr>
              <a:spcBef>
                <a:spcPts val="1800"/>
              </a:spcBef>
            </a:pPr>
            <a:r>
              <a:rPr lang="en-US" altLang="en-US" sz="2800" dirty="0"/>
              <a:t>Coordinating  </a:t>
            </a:r>
          </a:p>
          <a:p>
            <a:pPr lvl="1">
              <a:spcBef>
                <a:spcPts val="1800"/>
              </a:spcBef>
            </a:pPr>
            <a:r>
              <a:rPr lang="en-US" altLang="en-US" sz="2400" dirty="0"/>
              <a:t>Patient</a:t>
            </a:r>
          </a:p>
          <a:p>
            <a:pPr lvl="1">
              <a:spcBef>
                <a:spcPts val="1800"/>
              </a:spcBef>
            </a:pPr>
            <a:r>
              <a:rPr lang="en-US" altLang="en-US" sz="2400" dirty="0"/>
              <a:t>Provider</a:t>
            </a:r>
          </a:p>
          <a:p>
            <a:pPr lvl="1">
              <a:spcBef>
                <a:spcPts val="1800"/>
              </a:spcBef>
            </a:pPr>
            <a:r>
              <a:rPr lang="en-US" altLang="en-US" sz="2400" dirty="0"/>
              <a:t>Workforce Center</a:t>
            </a:r>
          </a:p>
        </p:txBody>
      </p:sp>
      <p:sp>
        <p:nvSpPr>
          <p:cNvPr id="35844" name="Slide Number Placeholder 1">
            <a:extLst>
              <a:ext uri="{FF2B5EF4-FFF2-40B4-BE49-F238E27FC236}">
                <a16:creationId xmlns:a16="http://schemas.microsoft.com/office/drawing/2014/main" id="{B8BABCA1-8056-F18E-84EB-A3846A7FD830}"/>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2pPr>
            <a:lvl3pPr marL="1143000" indent="-228600">
              <a:spcBef>
                <a:spcPct val="20000"/>
              </a:spcBef>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76CFB583-C7C6-4A5F-931E-CA0925275AD7}" type="slidenum">
              <a:rPr kumimoji="0" lang="en-US" altLang="en-US" sz="1200" b="0" i="0" u="none" strike="noStrike" kern="1200" cap="none" spc="0" normalizeH="0" baseline="0" noProof="0" smtClean="0">
                <a:ln>
                  <a:noFill/>
                </a:ln>
                <a:solidFill>
                  <a:srgbClr val="898989"/>
                </a:solidFill>
                <a:effectLst/>
                <a:uLnTx/>
                <a:uFillTx/>
                <a:latin typeface="Calibri" panose="020F050202020403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a:t>
            </a:fld>
            <a:endParaRPr kumimoji="0" lang="en-US" altLang="en-US" sz="1200" b="0" i="0" u="none" strike="noStrike" kern="1200" cap="none" spc="0" normalizeH="0" baseline="0" noProof="0">
              <a:ln>
                <a:noFill/>
              </a:ln>
              <a:solidFill>
                <a:srgbClr val="898989"/>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12615999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4" name="Slide Number Placeholder 1">
            <a:extLst>
              <a:ext uri="{FF2B5EF4-FFF2-40B4-BE49-F238E27FC236}">
                <a16:creationId xmlns:a16="http://schemas.microsoft.com/office/drawing/2014/main" id="{B8BABCA1-8056-F18E-84EB-A3846A7FD830}"/>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2pPr>
            <a:lvl3pPr marL="1143000" indent="-228600">
              <a:spcBef>
                <a:spcPct val="20000"/>
              </a:spcBef>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76CFB583-C7C6-4A5F-931E-CA0925275AD7}" type="slidenum">
              <a:rPr kumimoji="0" lang="en-US" altLang="en-US" sz="1200" b="0" i="0" u="none" strike="noStrike" kern="1200" cap="none" spc="0" normalizeH="0" baseline="0" noProof="0" smtClean="0">
                <a:ln>
                  <a:noFill/>
                </a:ln>
                <a:solidFill>
                  <a:srgbClr val="898989"/>
                </a:solidFill>
                <a:effectLst/>
                <a:uLnTx/>
                <a:uFillTx/>
                <a:latin typeface="Calibri" panose="020F050202020403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4</a:t>
            </a:fld>
            <a:endParaRPr kumimoji="0" lang="en-US" altLang="en-US" sz="1200" b="0" i="0" u="none" strike="noStrike" kern="1200" cap="none" spc="0" normalizeH="0" baseline="0" noProof="0">
              <a:ln>
                <a:noFill/>
              </a:ln>
              <a:solidFill>
                <a:srgbClr val="898989"/>
              </a:solidFill>
              <a:effectLst/>
              <a:uLnTx/>
              <a:uFillTx/>
              <a:latin typeface="Calibri" panose="020F0502020204030204" pitchFamily="34" charset="0"/>
              <a:ea typeface="+mn-ea"/>
              <a:cs typeface="Arial" panose="020B0604020202020204" pitchFamily="34" charset="0"/>
            </a:endParaRPr>
          </a:p>
        </p:txBody>
      </p:sp>
      <p:sp>
        <p:nvSpPr>
          <p:cNvPr id="2" name="Title 1">
            <a:extLst>
              <a:ext uri="{FF2B5EF4-FFF2-40B4-BE49-F238E27FC236}">
                <a16:creationId xmlns:a16="http://schemas.microsoft.com/office/drawing/2014/main" id="{37CA435E-9AAD-A309-35BA-E18962687BB2}"/>
              </a:ext>
            </a:extLst>
          </p:cNvPr>
          <p:cNvSpPr txBox="1">
            <a:spLocks noChangeArrowheads="1"/>
          </p:cNvSpPr>
          <p:nvPr/>
        </p:nvSpPr>
        <p:spPr bwMode="auto">
          <a:xfrm>
            <a:off x="457200" y="1066800"/>
            <a:ext cx="8382000" cy="808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lang="en-US" sz="3600" b="1" kern="1200" dirty="0">
                <a:solidFill>
                  <a:srgbClr val="003865"/>
                </a:solidFill>
                <a:latin typeface="Garamond" panose="02020404030301010803" pitchFamily="18" charset="0"/>
                <a:ea typeface="+mj-ea"/>
                <a:cs typeface="+mj-cs"/>
              </a:defRPr>
            </a:lvl1pPr>
            <a:lvl2pPr algn="l" rtl="0" eaLnBrk="0" fontAlgn="base" hangingPunct="0">
              <a:spcBef>
                <a:spcPct val="0"/>
              </a:spcBef>
              <a:spcAft>
                <a:spcPct val="0"/>
              </a:spcAft>
              <a:defRPr sz="3600" b="1">
                <a:solidFill>
                  <a:srgbClr val="003865"/>
                </a:solidFill>
                <a:latin typeface="Garamond" panose="02020404030301010803" pitchFamily="18" charset="0"/>
              </a:defRPr>
            </a:lvl2pPr>
            <a:lvl3pPr algn="l" rtl="0" eaLnBrk="0" fontAlgn="base" hangingPunct="0">
              <a:spcBef>
                <a:spcPct val="0"/>
              </a:spcBef>
              <a:spcAft>
                <a:spcPct val="0"/>
              </a:spcAft>
              <a:defRPr sz="3600" b="1">
                <a:solidFill>
                  <a:srgbClr val="003865"/>
                </a:solidFill>
                <a:latin typeface="Garamond" panose="02020404030301010803" pitchFamily="18" charset="0"/>
              </a:defRPr>
            </a:lvl3pPr>
            <a:lvl4pPr algn="l" rtl="0" eaLnBrk="0" fontAlgn="base" hangingPunct="0">
              <a:spcBef>
                <a:spcPct val="0"/>
              </a:spcBef>
              <a:spcAft>
                <a:spcPct val="0"/>
              </a:spcAft>
              <a:defRPr sz="3600" b="1">
                <a:solidFill>
                  <a:srgbClr val="003865"/>
                </a:solidFill>
                <a:latin typeface="Garamond" panose="02020404030301010803" pitchFamily="18" charset="0"/>
              </a:defRPr>
            </a:lvl4pPr>
            <a:lvl5pPr algn="l" rtl="0" eaLnBrk="0" fontAlgn="base" hangingPunct="0">
              <a:spcBef>
                <a:spcPct val="0"/>
              </a:spcBef>
              <a:spcAft>
                <a:spcPct val="0"/>
              </a:spcAft>
              <a:defRPr sz="3600" b="1">
                <a:solidFill>
                  <a:srgbClr val="003865"/>
                </a:solidFill>
                <a:latin typeface="Garamond" panose="02020404030301010803" pitchFamily="18" charset="0"/>
              </a:defRPr>
            </a:lvl5pPr>
            <a:lvl6pPr marL="457200" algn="l" rtl="0" fontAlgn="base">
              <a:spcBef>
                <a:spcPct val="0"/>
              </a:spcBef>
              <a:spcAft>
                <a:spcPct val="0"/>
              </a:spcAft>
              <a:defRPr sz="3600" b="1">
                <a:solidFill>
                  <a:srgbClr val="003865"/>
                </a:solidFill>
                <a:latin typeface="Garamond" panose="02020404030301010803" pitchFamily="18" charset="0"/>
              </a:defRPr>
            </a:lvl6pPr>
            <a:lvl7pPr marL="914400" algn="l" rtl="0" fontAlgn="base">
              <a:spcBef>
                <a:spcPct val="0"/>
              </a:spcBef>
              <a:spcAft>
                <a:spcPct val="0"/>
              </a:spcAft>
              <a:defRPr sz="3600" b="1">
                <a:solidFill>
                  <a:srgbClr val="003865"/>
                </a:solidFill>
                <a:latin typeface="Garamond" panose="02020404030301010803" pitchFamily="18" charset="0"/>
              </a:defRPr>
            </a:lvl7pPr>
            <a:lvl8pPr marL="1371600" algn="l" rtl="0" fontAlgn="base">
              <a:spcBef>
                <a:spcPct val="0"/>
              </a:spcBef>
              <a:spcAft>
                <a:spcPct val="0"/>
              </a:spcAft>
              <a:defRPr sz="3600" b="1">
                <a:solidFill>
                  <a:srgbClr val="003865"/>
                </a:solidFill>
                <a:latin typeface="Garamond" panose="02020404030301010803" pitchFamily="18" charset="0"/>
              </a:defRPr>
            </a:lvl8pPr>
            <a:lvl9pPr marL="1828800" algn="l" rtl="0" fontAlgn="base">
              <a:spcBef>
                <a:spcPct val="0"/>
              </a:spcBef>
              <a:spcAft>
                <a:spcPct val="0"/>
              </a:spcAft>
              <a:defRPr sz="3600" b="1">
                <a:solidFill>
                  <a:srgbClr val="003865"/>
                </a:solidFill>
                <a:latin typeface="Garamond" panose="02020404030301010803"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3600" b="1" i="0" u="none" strike="noStrike" kern="1200" cap="none" spc="0" normalizeH="0" baseline="0" noProof="0" dirty="0">
                <a:ln>
                  <a:noFill/>
                </a:ln>
                <a:solidFill>
                  <a:srgbClr val="003865"/>
                </a:solidFill>
                <a:effectLst/>
                <a:uLnTx/>
                <a:uFillTx/>
                <a:latin typeface="Garamond" panose="02020404030301010803" pitchFamily="18" charset="0"/>
                <a:ea typeface="+mj-ea"/>
                <a:cs typeface="+mj-cs"/>
              </a:rPr>
              <a:t>Value Driver : Workforce Center</a:t>
            </a:r>
          </a:p>
        </p:txBody>
      </p:sp>
      <p:sp>
        <p:nvSpPr>
          <p:cNvPr id="3" name="Content Placeholder 2">
            <a:extLst>
              <a:ext uri="{FF2B5EF4-FFF2-40B4-BE49-F238E27FC236}">
                <a16:creationId xmlns:a16="http://schemas.microsoft.com/office/drawing/2014/main" id="{CB2485AB-7479-9209-BECA-E5537B80EB7A}"/>
              </a:ext>
            </a:extLst>
          </p:cNvPr>
          <p:cNvSpPr txBox="1">
            <a:spLocks noChangeArrowheads="1"/>
          </p:cNvSpPr>
          <p:nvPr/>
        </p:nvSpPr>
        <p:spPr bwMode="auto">
          <a:xfrm>
            <a:off x="457200" y="2332038"/>
            <a:ext cx="8534400" cy="3916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Font typeface="Arial" panose="020B0604020202020204" pitchFamily="34" charset="0"/>
              <a:buChar char="•"/>
              <a:defRPr lang="en-US" sz="2400" kern="1200" dirty="0">
                <a:solidFill>
                  <a:schemeClr val="tx1"/>
                </a:solidFill>
                <a:latin typeface="Arial" panose="020B0604020202020204" pitchFamily="34" charset="0"/>
                <a:ea typeface="+mn-ea"/>
                <a:cs typeface="Arial" panose="020B0604020202020204" pitchFamily="34" charset="0"/>
              </a:defRPr>
            </a:lvl1pPr>
            <a:lvl2pPr marL="742950" indent="-285750" algn="l" rtl="0" eaLnBrk="0" fontAlgn="base" hangingPunct="0">
              <a:spcBef>
                <a:spcPct val="20000"/>
              </a:spcBef>
              <a:spcAft>
                <a:spcPct val="0"/>
              </a:spcAft>
              <a:buFont typeface="Arial" panose="020B0604020202020204" pitchFamily="34" charset="0"/>
              <a:buChar char="–"/>
              <a:defRPr lang="en-US" sz="2000" kern="1200" dirty="0">
                <a:solidFill>
                  <a:schemeClr val="tx1"/>
                </a:solidFill>
                <a:latin typeface="Arial" panose="020B0604020202020204" pitchFamily="34" charset="0"/>
                <a:ea typeface="+mn-ea"/>
                <a:cs typeface="Arial" panose="020B0604020202020204" pitchFamily="34" charset="0"/>
              </a:defRPr>
            </a:lvl2pPr>
            <a:lvl3pPr marL="1143000" indent="-228600" algn="l" rtl="0" eaLnBrk="0" fontAlgn="base" hangingPunct="0">
              <a:spcBef>
                <a:spcPct val="20000"/>
              </a:spcBef>
              <a:spcAft>
                <a:spcPct val="0"/>
              </a:spcAft>
              <a:buFont typeface="Arial" panose="020B0604020202020204" pitchFamily="34" charset="0"/>
              <a:buChar char="•"/>
              <a:defRPr lang="en-US" kern="1200" dirty="0">
                <a:solidFill>
                  <a:schemeClr val="tx1"/>
                </a:solidFill>
                <a:latin typeface="Arial" panose="020B0604020202020204" pitchFamily="34" charset="0"/>
                <a:ea typeface="+mn-ea"/>
                <a:cs typeface="Arial" panose="020B0604020202020204" pitchFamily="34" charset="0"/>
              </a:defRPr>
            </a:lvl3pPr>
            <a:lvl4pPr marL="1600200" indent="-228600" algn="l" rtl="0" eaLnBrk="0" fontAlgn="base" hangingPunct="0">
              <a:spcBef>
                <a:spcPct val="20000"/>
              </a:spcBef>
              <a:spcAft>
                <a:spcPct val="0"/>
              </a:spcAft>
              <a:buFont typeface="Arial" panose="020B0604020202020204" pitchFamily="34" charset="0"/>
              <a:buChar char="–"/>
              <a:defRPr lang="en-US" sz="1600" kern="1200" dirty="0">
                <a:solidFill>
                  <a:schemeClr val="tx1"/>
                </a:solidFill>
                <a:latin typeface="Arial" panose="020B0604020202020204" pitchFamily="34" charset="0"/>
                <a:ea typeface="+mn-ea"/>
                <a:cs typeface="Arial" panose="020B0604020202020204" pitchFamily="34" charset="0"/>
              </a:defRPr>
            </a:lvl4pPr>
            <a:lvl5pPr marL="2057400" indent="-228600" algn="l" rtl="0" eaLnBrk="0" fontAlgn="base" hangingPunct="0">
              <a:spcBef>
                <a:spcPct val="20000"/>
              </a:spcBef>
              <a:spcAft>
                <a:spcPct val="0"/>
              </a:spcAft>
              <a:buFont typeface="Arial" panose="020B0604020202020204" pitchFamily="34" charset="0"/>
              <a:buChar char="»"/>
              <a:defRPr lang="en-US" sz="1600" kern="1200" dirty="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spcBef>
                <a:spcPts val="1200"/>
              </a:spcBef>
            </a:pPr>
            <a:r>
              <a:rPr lang="en-US" altLang="en-US" sz="2800"/>
              <a:t>Timely supportive services</a:t>
            </a:r>
          </a:p>
          <a:p>
            <a:pPr lvl="1">
              <a:spcBef>
                <a:spcPts val="1200"/>
              </a:spcBef>
            </a:pPr>
            <a:r>
              <a:rPr lang="en-US" altLang="en-US" sz="2400"/>
              <a:t>Bills </a:t>
            </a:r>
          </a:p>
          <a:p>
            <a:pPr lvl="1">
              <a:spcBef>
                <a:spcPts val="1200"/>
              </a:spcBef>
            </a:pPr>
            <a:r>
              <a:rPr lang="en-US" altLang="en-US" sz="2400"/>
              <a:t>DME</a:t>
            </a:r>
          </a:p>
          <a:p>
            <a:pPr>
              <a:spcBef>
                <a:spcPts val="1200"/>
              </a:spcBef>
            </a:pPr>
            <a:r>
              <a:rPr lang="en-US" altLang="en-US" sz="2800"/>
              <a:t>Employer coordination</a:t>
            </a:r>
          </a:p>
        </p:txBody>
      </p:sp>
    </p:spTree>
    <p:extLst>
      <p:ext uri="{BB962C8B-B14F-4D97-AF65-F5344CB8AC3E}">
        <p14:creationId xmlns:p14="http://schemas.microsoft.com/office/powerpoint/2010/main" val="2878488523"/>
      </p:ext>
    </p:extLst>
  </p:cSld>
  <p:clrMapOvr>
    <a:masterClrMapping/>
  </p:clrMapOvr>
</p:sld>
</file>

<file path=ppt/theme/theme1.xml><?xml version="1.0" encoding="utf-8"?>
<a:theme xmlns:a="http://schemas.openxmlformats.org/drawingml/2006/main" name="3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he University of Kansas Health System Template_STANDARD Ratio for Printing.pptx" id="{7EEED673-615F-4917-B77C-C436D63EF0A3}" vid="{5CE42916-0BCF-47EB-A78A-767B6D3F89C8}"/>
    </a:ext>
  </a:extLst>
</a:theme>
</file>

<file path=ppt/theme/theme2.xml><?xml version="1.0" encoding="utf-8"?>
<a:theme xmlns:a="http://schemas.openxmlformats.org/drawingml/2006/main" name="1_healthsystem-PPT-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The University of Kansas Health System Template_STANDARD Ratio for Printing.pptx" id="{7EEED673-615F-4917-B77C-C436D63EF0A3}" vid="{A88C09FA-753D-4FF5-A26C-293581225737}"/>
    </a:ext>
  </a:extLst>
</a:theme>
</file>

<file path=ppt/theme/theme3.xml><?xml version="1.0" encoding="utf-8"?>
<a:theme xmlns:a="http://schemas.openxmlformats.org/drawingml/2006/main" name="1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Healthsystem Branded PowerPoint Template Jan 2018.pptx [Read-Only]" id="{F01A775F-50C3-4571-966E-12E8B78CED90}" vid="{9BE9FC3F-9006-4FDA-9193-CF157CF51F15}"/>
    </a:ext>
  </a:extLst>
</a:theme>
</file>

<file path=ppt/theme/theme4.xml><?xml version="1.0" encoding="utf-8"?>
<a:theme xmlns:a="http://schemas.openxmlformats.org/drawingml/2006/main" name="2_healthsystem-PPT-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Healthsystem Branded Template Aug2017 (002).pptx [Read-Only]" id="{F872E4B5-8225-43E9-BA77-7B15687517BA}" vid="{157EE349-0417-403B-8607-72A80825B9E0}"/>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health-system-standard-format</Template>
  <TotalTime>555</TotalTime>
  <Words>158</Words>
  <Application>Microsoft Office PowerPoint</Application>
  <PresentationFormat>On-screen Show (4:3)</PresentationFormat>
  <Paragraphs>25</Paragraphs>
  <Slides>4</Slides>
  <Notes>4</Notes>
  <HiddenSlides>0</HiddenSlides>
  <MMClips>0</MMClips>
  <ScaleCrop>false</ScaleCrop>
  <HeadingPairs>
    <vt:vector size="6" baseType="variant">
      <vt:variant>
        <vt:lpstr>Fonts Used</vt:lpstr>
      </vt:variant>
      <vt:variant>
        <vt:i4>4</vt:i4>
      </vt:variant>
      <vt:variant>
        <vt:lpstr>Theme</vt:lpstr>
      </vt:variant>
      <vt:variant>
        <vt:i4>4</vt:i4>
      </vt:variant>
      <vt:variant>
        <vt:lpstr>Slide Titles</vt:lpstr>
      </vt:variant>
      <vt:variant>
        <vt:i4>4</vt:i4>
      </vt:variant>
    </vt:vector>
  </HeadingPairs>
  <TitlesOfParts>
    <vt:vector size="12" baseType="lpstr">
      <vt:lpstr>Arial</vt:lpstr>
      <vt:lpstr>Calibri</vt:lpstr>
      <vt:lpstr>Calibri Light</vt:lpstr>
      <vt:lpstr>Garamond</vt:lpstr>
      <vt:lpstr>3_Custom Design</vt:lpstr>
      <vt:lpstr>1_healthsystem-PPT-template</vt:lpstr>
      <vt:lpstr>1_Custom Design</vt:lpstr>
      <vt:lpstr>2_healthsystem-PPT-template</vt:lpstr>
      <vt:lpstr>RETAINWORKS Facilitated by the Care Collaborative for  Western Kansas   </vt:lpstr>
      <vt:lpstr>Value Driver: Connection</vt:lpstr>
      <vt:lpstr>Value Driver : Nurse Navigation and            Case Management</vt:lpstr>
      <vt:lpstr>PowerPoint Presentation</vt:lpstr>
    </vt:vector>
  </TitlesOfParts>
  <Company>The University of Kansas Health System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RETAINWORKS Facilitated by the Care Collaborative for  Western Kansas</dc:title>
  <dc:creator>Janet Richardson-Barce</dc:creator>
  <cp:lastModifiedBy>Janet Richardson-Barce</cp:lastModifiedBy>
  <cp:revision>7</cp:revision>
  <cp:lastPrinted>2016-12-30T17:09:45Z</cp:lastPrinted>
  <dcterms:created xsi:type="dcterms:W3CDTF">2024-04-10T21:14:21Z</dcterms:created>
  <dcterms:modified xsi:type="dcterms:W3CDTF">2024-04-15T13:49:37Z</dcterms:modified>
</cp:coreProperties>
</file>