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658" r:id="rId2"/>
    <p:sldMasterId id="2147483668" r:id="rId3"/>
  </p:sldMasterIdLst>
  <p:notesMasterIdLst>
    <p:notesMasterId r:id="rId5"/>
  </p:notesMasterIdLst>
  <p:handoutMasterIdLst>
    <p:handoutMasterId r:id="rId6"/>
  </p:handoutMasterIdLst>
  <p:sldIdLst>
    <p:sldId id="264" r:id="rId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30" d="100"/>
          <a:sy n="130" d="100"/>
        </p:scale>
        <p:origin x="1056" y="126"/>
      </p:cViewPr>
      <p:guideLst>
        <p:guide orient="horz" pos="2160"/>
        <p:guide pos="2880"/>
      </p:guideLst>
    </p:cSldViewPr>
  </p:slideViewPr>
  <p:notesTextViewPr>
    <p:cViewPr>
      <p:scale>
        <a:sx n="1" d="1"/>
        <a:sy n="1" d="1"/>
      </p:scale>
      <p:origin x="0" y="0"/>
    </p:cViewPr>
  </p:notesTextViewPr>
  <p:notesViewPr>
    <p:cSldViewPr>
      <p:cViewPr varScale="1">
        <p:scale>
          <a:sx n="53" d="100"/>
          <a:sy n="53" d="100"/>
        </p:scale>
        <p:origin x="-2658"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microsoft.com/office/2016/11/relationships/changesInfo" Target="changesInfos/changesInfo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t Torlina" userId="cdc1e3f5-b989-48a1-bc65-d3bda3d7f5b2" providerId="ADAL" clId="{40404315-F560-4989-80B5-A1AD80CA823B}"/>
    <pc:docChg chg="custSel modSld">
      <pc:chgData name="Janet Torlina" userId="cdc1e3f5-b989-48a1-bc65-d3bda3d7f5b2" providerId="ADAL" clId="{40404315-F560-4989-80B5-A1AD80CA823B}" dt="2024-04-15T14:09:27.334" v="36" actId="33524"/>
      <pc:docMkLst>
        <pc:docMk/>
      </pc:docMkLst>
      <pc:sldChg chg="modSp mod">
        <pc:chgData name="Janet Torlina" userId="cdc1e3f5-b989-48a1-bc65-d3bda3d7f5b2" providerId="ADAL" clId="{40404315-F560-4989-80B5-A1AD80CA823B}" dt="2024-04-15T14:09:27.334" v="36" actId="33524"/>
        <pc:sldMkLst>
          <pc:docMk/>
          <pc:sldMk cId="3766596468" sldId="264"/>
        </pc:sldMkLst>
        <pc:spChg chg="mod">
          <ac:chgData name="Janet Torlina" userId="cdc1e3f5-b989-48a1-bc65-d3bda3d7f5b2" providerId="ADAL" clId="{40404315-F560-4989-80B5-A1AD80CA823B}" dt="2024-04-15T14:09:27.334" v="36" actId="33524"/>
          <ac:spMkLst>
            <pc:docMk/>
            <pc:sldMk cId="3766596468" sldId="264"/>
            <ac:spMk id="5" creationId="{815F7D5E-7D91-4F18-8AE3-FDFD578AC3C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CDB31B87-6F5D-49EF-BF07-AF69657D3E88}" type="datetimeFigureOut">
              <a:rPr lang="en-US" smtClean="0"/>
              <a:t>4/15/2024</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D42A3EF3-DB7D-4AD6-A28C-15BCFA03CC24}" type="slidenum">
              <a:rPr lang="en-US" smtClean="0"/>
              <a:t>‹#›</a:t>
            </a:fld>
            <a:endParaRPr lang="en-US"/>
          </a:p>
        </p:txBody>
      </p:sp>
    </p:spTree>
    <p:extLst>
      <p:ext uri="{BB962C8B-B14F-4D97-AF65-F5344CB8AC3E}">
        <p14:creationId xmlns:p14="http://schemas.microsoft.com/office/powerpoint/2010/main" val="2391186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8CFDA177-64C4-4E98-920B-2758C857C63B}" type="datetimeFigureOut">
              <a:rPr lang="en-US" smtClean="0"/>
              <a:t>4/15/2024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30B59B34-FB0F-44D3-A4D9-ABBECBD6B11B}" type="slidenum">
              <a:rPr lang="en-US" smtClean="0"/>
              <a:t>‹#›</a:t>
            </a:fld>
            <a:endParaRPr lang="en-US"/>
          </a:p>
        </p:txBody>
      </p:sp>
    </p:spTree>
    <p:extLst>
      <p:ext uri="{BB962C8B-B14F-4D97-AF65-F5344CB8AC3E}">
        <p14:creationId xmlns:p14="http://schemas.microsoft.com/office/powerpoint/2010/main" val="1199412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362200"/>
            <a:ext cx="6781800" cy="1524000"/>
          </a:xfrm>
        </p:spPr>
        <p:txBody>
          <a:bodyPr anchor="b">
            <a:normAutofit/>
          </a:bodyPr>
          <a:lstStyle>
            <a:lvl1pPr algn="l">
              <a:defRPr sz="4000" b="1" i="0" baseline="0">
                <a:solidFill>
                  <a:srgbClr val="003865"/>
                </a:solidFill>
                <a:latin typeface="Garamond" panose="02020404030301010803" pitchFamily="18" charset="0"/>
              </a:defRPr>
            </a:lvl1pPr>
          </a:lstStyle>
          <a:p>
            <a:r>
              <a:rPr lang="en-US" dirty="0"/>
              <a:t>Click to edit Master title style</a:t>
            </a:r>
          </a:p>
        </p:txBody>
      </p:sp>
      <p:sp>
        <p:nvSpPr>
          <p:cNvPr id="3" name="Subtitle 2"/>
          <p:cNvSpPr>
            <a:spLocks noGrp="1"/>
          </p:cNvSpPr>
          <p:nvPr>
            <p:ph type="subTitle" idx="1"/>
          </p:nvPr>
        </p:nvSpPr>
        <p:spPr>
          <a:xfrm>
            <a:off x="1371600" y="4038600"/>
            <a:ext cx="6781800" cy="1655762"/>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1371600" y="6356350"/>
            <a:ext cx="131445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B17283-7638-42CA-8FA8-2B86F75459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6553200" y="6356349"/>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089D33-9AA5-426A-8D16-02B472105D3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24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1238250"/>
          </a:xfrm>
        </p:spPr>
        <p:txBody>
          <a:bodyPr>
            <a:normAutofit/>
          </a:bodyPr>
          <a:lstStyle>
            <a:lvl1pPr>
              <a:defRPr lang="en-US" sz="4000" b="1" kern="1200" cap="none" baseline="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Subtitle 2"/>
          <p:cNvSpPr>
            <a:spLocks noGrp="1"/>
          </p:cNvSpPr>
          <p:nvPr>
            <p:ph type="subTitle" idx="1"/>
          </p:nvPr>
        </p:nvSpPr>
        <p:spPr>
          <a:xfrm>
            <a:off x="685800" y="3657600"/>
            <a:ext cx="6400800" cy="685800"/>
          </a:xfrm>
        </p:spPr>
        <p:txBody>
          <a:bodyPr>
            <a:normAutofit/>
          </a:bodyPr>
          <a:lstStyle>
            <a:lvl1pPr marL="0" indent="0" algn="l">
              <a:buNone/>
              <a:defRPr lang="en-US" sz="20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215330F7-36F6-4972-9041-DCEA7E852234}" type="datetimeFigureOut">
              <a:rPr lang="en-US" smtClean="0"/>
              <a:t>4/15/2024</a:t>
            </a:fld>
            <a:endParaRPr lang="en-US"/>
          </a:p>
        </p:txBody>
      </p:sp>
      <p:sp>
        <p:nvSpPr>
          <p:cNvPr id="6" name="Slide Number Placeholder 5"/>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2854203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15330F7-36F6-4972-9041-DCEA7E852234}" type="datetimeFigureOut">
              <a:rPr lang="en-US" smtClean="0"/>
              <a:t>4/15/2024</a:t>
            </a:fld>
            <a:endParaRPr lang="en-US"/>
          </a:p>
        </p:txBody>
      </p:sp>
      <p:sp>
        <p:nvSpPr>
          <p:cNvPr id="6" name="Slide Number Placeholder 5"/>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3117236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lang="en-US" sz="20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a:defRPr lang="en-US" sz="1200" kern="1200" dirty="0" smtClean="0">
                <a:solidFill>
                  <a:schemeClr val="tx1"/>
                </a:solidFill>
                <a:latin typeface="Arial" panose="020B0604020202020204" pitchFamily="34" charset="0"/>
                <a:ea typeface="+mn-ea"/>
                <a:cs typeface="Arial" panose="020B0604020202020204" pitchFamily="34" charset="0"/>
              </a:defRPr>
            </a:lvl4pPr>
            <a:lvl5pPr>
              <a:defRPr lang="en-US" sz="1200" kern="1200" dirty="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lang="en-US" sz="20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4pPr>
            <a:lvl5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15330F7-36F6-4972-9041-DCEA7E852234}" type="datetimeFigureOut">
              <a:rPr lang="en-US" smtClean="0"/>
              <a:t>4/15/2024</a:t>
            </a:fld>
            <a:endParaRPr lang="en-US"/>
          </a:p>
        </p:txBody>
      </p:sp>
      <p:sp>
        <p:nvSpPr>
          <p:cNvPr id="7" name="Slide Number Placeholder 6"/>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154187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lang="en-US" sz="1800" b="1"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en-US" sz="18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a:defRPr lang="en-US" sz="1200" kern="1200" dirty="0" smtClean="0">
                <a:solidFill>
                  <a:schemeClr val="tx1"/>
                </a:solidFill>
                <a:latin typeface="Arial" panose="020B0604020202020204" pitchFamily="34" charset="0"/>
                <a:ea typeface="+mn-ea"/>
                <a:cs typeface="Arial" panose="020B0604020202020204" pitchFamily="34" charset="0"/>
              </a:defRPr>
            </a:lvl4pPr>
            <a:lvl5pPr>
              <a:defRPr lang="en-US" sz="1200" kern="1200" dirty="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lang="en-US" sz="1800" b="1"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en-US" sz="18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4pPr>
            <a:lvl5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215330F7-36F6-4972-9041-DCEA7E852234}" type="datetimeFigureOut">
              <a:rPr lang="en-US" smtClean="0"/>
              <a:t>4/15/2024</a:t>
            </a:fld>
            <a:endParaRPr lang="en-US"/>
          </a:p>
        </p:txBody>
      </p:sp>
      <p:sp>
        <p:nvSpPr>
          <p:cNvPr id="9" name="Slide Number Placeholder 8"/>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408522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Date Placeholder 2"/>
          <p:cNvSpPr>
            <a:spLocks noGrp="1"/>
          </p:cNvSpPr>
          <p:nvPr>
            <p:ph type="dt" sz="half" idx="10"/>
          </p:nvPr>
        </p:nvSpPr>
        <p:spPr/>
        <p:txBody>
          <a:bodyPr/>
          <a:lstStyle/>
          <a:p>
            <a:fld id="{215330F7-36F6-4972-9041-DCEA7E852234}" type="datetimeFigureOut">
              <a:rPr lang="en-US" smtClean="0"/>
              <a:t>4/15/2024</a:t>
            </a:fld>
            <a:endParaRPr lang="en-US"/>
          </a:p>
        </p:txBody>
      </p:sp>
      <p:sp>
        <p:nvSpPr>
          <p:cNvPr id="5" name="Slide Number Placeholder 4"/>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336912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330F7-36F6-4972-9041-DCEA7E852234}" type="datetimeFigureOut">
              <a:rPr lang="en-US" smtClean="0"/>
              <a:t>4/15/2024</a:t>
            </a:fld>
            <a:endParaRPr lang="en-US"/>
          </a:p>
        </p:txBody>
      </p:sp>
      <p:sp>
        <p:nvSpPr>
          <p:cNvPr id="4" name="Slide Number Placeholder 3"/>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584997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25500"/>
          </a:xfrm>
        </p:spPr>
        <p:txBody>
          <a:bodyPr anchor="b">
            <a:noAutofit/>
          </a:bodyPr>
          <a:lstStyle>
            <a:lvl1pPr algn="l">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Content Placeholder 2"/>
          <p:cNvSpPr>
            <a:spLocks noGrp="1"/>
          </p:cNvSpPr>
          <p:nvPr>
            <p:ph idx="1"/>
          </p:nvPr>
        </p:nvSpPr>
        <p:spPr>
          <a:xfrm>
            <a:off x="3575050" y="1447800"/>
            <a:ext cx="5111750" cy="4678363"/>
          </a:xfrm>
        </p:spPr>
        <p:txBody>
          <a:bodyPr/>
          <a:lstStyle>
            <a:lvl1pPr>
              <a:defRPr lang="en-US" sz="18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marL="1143000" indent="-228600">
              <a:defRPr lang="en-US" sz="1400" kern="1200" dirty="0" smtClean="0">
                <a:solidFill>
                  <a:schemeClr val="tx1"/>
                </a:solidFill>
                <a:latin typeface="Arial" panose="020B0604020202020204" pitchFamily="34" charset="0"/>
                <a:ea typeface="+mn-ea"/>
                <a:cs typeface="Arial" panose="020B0604020202020204" pitchFamily="34" charset="0"/>
              </a:defRPr>
            </a:lvl3pPr>
            <a:lvl4pPr>
              <a:defRPr lang="en-US" sz="1200" kern="1200" dirty="0" smtClean="0">
                <a:solidFill>
                  <a:schemeClr val="tx1"/>
                </a:solidFill>
                <a:latin typeface="Arial" panose="020B0604020202020204" pitchFamily="34" charset="0"/>
                <a:ea typeface="+mn-ea"/>
                <a:cs typeface="Arial" panose="020B0604020202020204" pitchFamily="34" charset="0"/>
              </a:defRPr>
            </a:lvl4pPr>
            <a:lvl5pPr>
              <a:defRPr lang="en-US" sz="1200" kern="1200" dirty="0">
                <a:solidFill>
                  <a:schemeClr val="tx1"/>
                </a:solidFill>
                <a:latin typeface="Arial" panose="020B0604020202020204" pitchFamily="34" charset="0"/>
                <a:ea typeface="+mn-ea"/>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marL="1143000" lvl="2" indent="-228600" algn="l" defTabSz="914400" rtl="0" eaLnBrk="1" latinLnBrk="0" hangingPunct="1">
              <a:spcBef>
                <a:spcPct val="20000"/>
              </a:spcBef>
              <a:buFont typeface="Arial" panose="020B0604020202020204" pitchFamily="34" charset="0"/>
              <a:buChar char="•"/>
            </a:pPr>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lang="en-US" sz="1200"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215330F7-36F6-4972-9041-DCEA7E852234}" type="datetimeFigureOut">
              <a:rPr lang="en-US" smtClean="0"/>
              <a:t>4/15/2024</a:t>
            </a:fld>
            <a:endParaRPr lang="en-US"/>
          </a:p>
        </p:txBody>
      </p:sp>
      <p:sp>
        <p:nvSpPr>
          <p:cNvPr id="7" name="Slide Number Placeholder 6"/>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3902634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normAutofit/>
          </a:bodyPr>
          <a:lstStyle>
            <a:lvl1pPr algn="l">
              <a:defRPr lang="en-US" sz="24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normAutofit/>
          </a:bodyPr>
          <a:lstStyle>
            <a:lvl1pPr marL="0" indent="0" algn="l" defTabSz="914400" rtl="0" eaLnBrk="1" latinLnBrk="0" hangingPunct="1">
              <a:spcBef>
                <a:spcPct val="20000"/>
              </a:spcBef>
              <a:buFont typeface="Arial" panose="020B0604020202020204" pitchFamily="34" charset="0"/>
              <a:buNone/>
              <a:defRPr lang="en-US" sz="3200" kern="1200" dirty="0">
                <a:solidFill>
                  <a:schemeClr val="tx1"/>
                </a:solidFill>
                <a:latin typeface="Arial" panose="020B0604020202020204" pitchFamily="34" charset="0"/>
                <a:ea typeface="+mn-ea"/>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normAutofit/>
          </a:bodyPr>
          <a:lstStyle>
            <a:lvl1pPr marL="0" indent="0">
              <a:buNone/>
              <a:defRPr lang="en-US" sz="1400"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215330F7-36F6-4972-9041-DCEA7E852234}" type="datetimeFigureOut">
              <a:rPr lang="en-US" smtClean="0"/>
              <a:t>4/15/2024</a:t>
            </a:fld>
            <a:endParaRPr lang="en-US"/>
          </a:p>
        </p:txBody>
      </p:sp>
      <p:sp>
        <p:nvSpPr>
          <p:cNvPr id="7" name="Slide Number Placeholder 6"/>
          <p:cNvSpPr>
            <a:spLocks noGrp="1"/>
          </p:cNvSpPr>
          <p:nvPr>
            <p:ph type="sldNum" sz="quarter" idx="12"/>
          </p:nvPr>
        </p:nvSpPr>
        <p:spPr/>
        <p:txBody>
          <a:bodyPr/>
          <a:lstStyle/>
          <a:p>
            <a:fld id="{AAFEF131-5FB9-4686-BA51-773B36485FF7}" type="slidenum">
              <a:rPr lang="en-US" smtClean="0"/>
              <a:t>‹#›</a:t>
            </a:fld>
            <a:endParaRPr lang="en-US"/>
          </a:p>
        </p:txBody>
      </p:sp>
    </p:spTree>
    <p:extLst>
      <p:ext uri="{BB962C8B-B14F-4D97-AF65-F5344CB8AC3E}">
        <p14:creationId xmlns:p14="http://schemas.microsoft.com/office/powerpoint/2010/main" val="2847722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8" y="0"/>
            <a:ext cx="9143024" cy="6858000"/>
          </a:xfrm>
          <a:prstGeom prst="rect">
            <a:avLst/>
          </a:prstGeom>
        </p:spPr>
      </p:pic>
      <p:sp>
        <p:nvSpPr>
          <p:cNvPr id="2" name="Title 1"/>
          <p:cNvSpPr>
            <a:spLocks noGrp="1"/>
          </p:cNvSpPr>
          <p:nvPr>
            <p:ph type="ctrTitle"/>
          </p:nvPr>
        </p:nvSpPr>
        <p:spPr>
          <a:xfrm>
            <a:off x="1371600" y="2362200"/>
            <a:ext cx="7086600" cy="1466851"/>
          </a:xfrm>
        </p:spPr>
        <p:txBody>
          <a:bodyPr anchor="b" anchorCtr="0"/>
          <a:lstStyle>
            <a:lvl1pPr>
              <a:defRPr sz="4000">
                <a:solidFill>
                  <a:schemeClr val="bg1"/>
                </a:solidFill>
                <a:latin typeface="Garamond" panose="020204040303010108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371600" y="3962400"/>
            <a:ext cx="7086600" cy="16764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371600" y="6356350"/>
            <a:ext cx="1219200" cy="365125"/>
          </a:xfrm>
        </p:spPr>
        <p:txBody>
          <a:bodyPr/>
          <a:lstStyle>
            <a:lvl1pPr>
              <a:defRPr sz="1000">
                <a:solidFill>
                  <a:schemeClr val="bg1"/>
                </a:solidFill>
              </a:defRPr>
            </a:lvl1pPr>
          </a:lstStyle>
          <a:p>
            <a:fld id="{1F50E0C8-455B-493B-9A6C-03303114A698}" type="datetime1">
              <a:rPr lang="en-US" smtClean="0"/>
              <a:t>4/15/2024</a:t>
            </a:fld>
            <a:endParaRPr lang="en-US" dirty="0"/>
          </a:p>
        </p:txBody>
      </p:sp>
      <p:sp>
        <p:nvSpPr>
          <p:cNvPr id="6" name="Slide Number Placeholder 5"/>
          <p:cNvSpPr>
            <a:spLocks noGrp="1"/>
          </p:cNvSpPr>
          <p:nvPr>
            <p:ph type="sldNum" sz="quarter" idx="12"/>
          </p:nvPr>
        </p:nvSpPr>
        <p:spPr>
          <a:xfrm>
            <a:off x="6553200" y="6356350"/>
            <a:ext cx="1905000" cy="365125"/>
          </a:xfrm>
        </p:spPr>
        <p:txBody>
          <a:bodyPr/>
          <a:lstStyle>
            <a:lvl1pPr>
              <a:defRPr sz="800">
                <a:solidFill>
                  <a:schemeClr val="bg1"/>
                </a:solidFill>
              </a:defRPr>
            </a:lvl1pPr>
          </a:lstStyle>
          <a:p>
            <a:fld id="{C535CDAE-95F9-40E1-A605-35550B9ECC60}" type="slidenum">
              <a:rPr lang="en-US" smtClean="0"/>
              <a:pPr/>
              <a:t>‹#›</a:t>
            </a:fld>
            <a:endParaRPr lang="en-US" dirty="0"/>
          </a:p>
        </p:txBody>
      </p:sp>
    </p:spTree>
    <p:extLst>
      <p:ext uri="{BB962C8B-B14F-4D97-AF65-F5344CB8AC3E}">
        <p14:creationId xmlns:p14="http://schemas.microsoft.com/office/powerpoint/2010/main" val="3419992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5F4544-0CFC-47DB-9EE7-CA32C9F9E27D}" type="datetime1">
              <a:rPr lang="en-US" smtClean="0"/>
              <a:t>4/15/2024</a:t>
            </a:fld>
            <a:endParaRPr lang="en-US" dirty="0"/>
          </a:p>
        </p:txBody>
      </p:sp>
      <p:sp>
        <p:nvSpPr>
          <p:cNvPr id="6" name="Slide Number Placeholder 5"/>
          <p:cNvSpPr>
            <a:spLocks noGrp="1"/>
          </p:cNvSpPr>
          <p:nvPr>
            <p:ph type="sldNum" sz="quarter" idx="12"/>
          </p:nvPr>
        </p:nvSpPr>
        <p:spPr/>
        <p:txBody>
          <a:bodyPr/>
          <a:lstStyle/>
          <a:p>
            <a:fld id="{C535CDAE-95F9-40E1-A605-35550B9ECC60}" type="slidenum">
              <a:rPr lang="en-US" smtClean="0"/>
              <a:t>‹#›</a:t>
            </a:fld>
            <a:endParaRPr lang="en-US" dirty="0"/>
          </a:p>
        </p:txBody>
      </p:sp>
    </p:spTree>
    <p:extLst>
      <p:ext uri="{BB962C8B-B14F-4D97-AF65-F5344CB8AC3E}">
        <p14:creationId xmlns:p14="http://schemas.microsoft.com/office/powerpoint/2010/main" val="1895819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1"/>
            <a:ext cx="7315200" cy="762000"/>
          </a:xfrm>
        </p:spPr>
        <p:txBody>
          <a:bodyPr anchor="t"/>
          <a:lstStyle>
            <a:lvl1pPr algn="l">
              <a:defRPr sz="4000" b="1" cap="none" baseline="0"/>
            </a:lvl1pPr>
          </a:lstStyle>
          <a:p>
            <a:r>
              <a:rPr lang="en-US" dirty="0"/>
              <a:t>Click to edit Master title style</a:t>
            </a:r>
          </a:p>
        </p:txBody>
      </p:sp>
      <p:sp>
        <p:nvSpPr>
          <p:cNvPr id="3" name="Text Placeholder 2"/>
          <p:cNvSpPr>
            <a:spLocks noGrp="1"/>
          </p:cNvSpPr>
          <p:nvPr>
            <p:ph type="body" idx="1"/>
          </p:nvPr>
        </p:nvSpPr>
        <p:spPr>
          <a:xfrm>
            <a:off x="457200" y="3962400"/>
            <a:ext cx="7315200" cy="762000"/>
          </a:xfrm>
        </p:spPr>
        <p:txBody>
          <a:bodyPr anchor="t" anchorCtr="0"/>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07E5A8C-433C-4655-A386-1E4CAE3A3E6C}" type="datetime1">
              <a:rPr lang="en-US" smtClean="0"/>
              <a:t>4/15/2024</a:t>
            </a:fld>
            <a:endParaRPr lang="en-US"/>
          </a:p>
        </p:txBody>
      </p:sp>
      <p:sp>
        <p:nvSpPr>
          <p:cNvPr id="6" name="Slide Number Placeholder 5"/>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288417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3657600" cy="4572000"/>
          </a:xfrm>
        </p:spPr>
        <p:txBody>
          <a:bodyPr>
            <a:normAutofit/>
          </a:bodyPr>
          <a:lstStyle>
            <a:lvl1pPr>
              <a:defRPr sz="20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114800" y="1600199"/>
            <a:ext cx="3657600" cy="4572000"/>
          </a:xfrm>
        </p:spPr>
        <p:txBody>
          <a:bodyPr>
            <a:normAutofit/>
          </a:bodyPr>
          <a:lstStyle>
            <a:lvl1pPr>
              <a:defRPr sz="20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B91057-A455-411A-870F-54A34B9E5A30}" type="datetime1">
              <a:rPr lang="en-US" smtClean="0"/>
              <a:t>4/15/2024</a:t>
            </a:fld>
            <a:endParaRPr lang="en-US"/>
          </a:p>
        </p:txBody>
      </p:sp>
      <p:sp>
        <p:nvSpPr>
          <p:cNvPr id="7" name="Slide Number Placeholder 6"/>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4035225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600199"/>
            <a:ext cx="3657600" cy="574675"/>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3657600" cy="39512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114801" y="1600199"/>
            <a:ext cx="3657600" cy="574675"/>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114801" y="2174875"/>
            <a:ext cx="3657600" cy="39512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8081EA-7EA0-40F4-B53B-4FC6592086BB}" type="datetime1">
              <a:rPr lang="en-US" smtClean="0"/>
              <a:t>4/15/2024</a:t>
            </a:fld>
            <a:endParaRPr lang="en-US"/>
          </a:p>
        </p:txBody>
      </p:sp>
      <p:sp>
        <p:nvSpPr>
          <p:cNvPr id="9" name="Slide Number Placeholder 8"/>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1335274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D5B6702-76D0-4DA3-B258-0F3244CCA149}" type="datetime1">
              <a:rPr lang="en-US" smtClean="0"/>
              <a:t>4/15/2024</a:t>
            </a:fld>
            <a:endParaRPr lang="en-US"/>
          </a:p>
        </p:txBody>
      </p:sp>
      <p:sp>
        <p:nvSpPr>
          <p:cNvPr id="5" name="Slide Number Placeholder 4"/>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166295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9892A6-649A-43E8-9B0C-0A914384B7F4}" type="datetime1">
              <a:rPr lang="en-US" smtClean="0"/>
              <a:t>4/15/2024</a:t>
            </a:fld>
            <a:endParaRPr lang="en-US"/>
          </a:p>
        </p:txBody>
      </p:sp>
      <p:sp>
        <p:nvSpPr>
          <p:cNvPr id="4" name="Slide Number Placeholder 3"/>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2635632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7315200" cy="520700"/>
          </a:xfrm>
        </p:spPr>
        <p:txBody>
          <a:bodyPr anchor="b"/>
          <a:lstStyle>
            <a:lvl1pPr algn="l">
              <a:defRPr sz="3600" b="1"/>
            </a:lvl1pPr>
          </a:lstStyle>
          <a:p>
            <a:r>
              <a:rPr lang="en-US" dirty="0"/>
              <a:t>Click to edit Master title style</a:t>
            </a:r>
          </a:p>
        </p:txBody>
      </p:sp>
      <p:sp>
        <p:nvSpPr>
          <p:cNvPr id="3" name="Content Placeholder 2"/>
          <p:cNvSpPr>
            <a:spLocks noGrp="1"/>
          </p:cNvSpPr>
          <p:nvPr>
            <p:ph idx="1"/>
          </p:nvPr>
        </p:nvSpPr>
        <p:spPr>
          <a:xfrm>
            <a:off x="3575050" y="1600200"/>
            <a:ext cx="4206240" cy="4525963"/>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525963"/>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7CFC4903-FC75-4B26-8211-3E01D9796761}" type="datetime1">
              <a:rPr lang="en-US" smtClean="0"/>
              <a:t>4/15/2024</a:t>
            </a:fld>
            <a:endParaRPr lang="en-US"/>
          </a:p>
        </p:txBody>
      </p:sp>
      <p:sp>
        <p:nvSpPr>
          <p:cNvPr id="7" name="Slide Number Placeholder 6"/>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4914321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0" y="4800600"/>
            <a:ext cx="5486400" cy="566738"/>
          </a:xfrm>
        </p:spPr>
        <p:txBody>
          <a:bodyPr anchor="b"/>
          <a:lstStyle>
            <a:lvl1pPr algn="l">
              <a:defRPr sz="2400" b="1"/>
            </a:lvl1pPr>
          </a:lstStyle>
          <a:p>
            <a:r>
              <a:rPr lang="en-US" dirty="0"/>
              <a:t>Click to edit Master title style</a:t>
            </a:r>
          </a:p>
        </p:txBody>
      </p:sp>
      <p:sp>
        <p:nvSpPr>
          <p:cNvPr id="3" name="Picture Placeholder 2"/>
          <p:cNvSpPr>
            <a:spLocks noGrp="1"/>
          </p:cNvSpPr>
          <p:nvPr>
            <p:ph type="pic" idx="1"/>
          </p:nvPr>
        </p:nvSpPr>
        <p:spPr>
          <a:xfrm>
            <a:off x="1371600" y="990599"/>
            <a:ext cx="5486400" cy="3736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37160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F8C2C1C6-3D04-4189-9C29-9B579B7BF9B4}" type="datetime1">
              <a:rPr lang="en-US" smtClean="0"/>
              <a:t>4/15/2024</a:t>
            </a:fld>
            <a:endParaRPr lang="en-US"/>
          </a:p>
        </p:txBody>
      </p:sp>
      <p:sp>
        <p:nvSpPr>
          <p:cNvPr id="7" name="Slide Number Placeholder 6"/>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3618591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2.jp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3.jpeg"/><Relationship Id="rId5" Type="http://schemas.openxmlformats.org/officeDocument/2006/relationships/slideLayout" Target="../slideLayouts/slideLayout14.xml"/><Relationship Id="rId10" Type="http://schemas.openxmlformats.org/officeDocument/2006/relationships/theme" Target="../theme/theme3.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5B17283-7638-42CA-8FA8-2B86F75459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5089D33-9AA5-426A-8D16-02B472105D3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7" y="0"/>
            <a:ext cx="9143025" cy="6858000"/>
          </a:xfrm>
          <a:prstGeom prst="rect">
            <a:avLst/>
          </a:prstGeom>
        </p:spPr>
      </p:pic>
    </p:spTree>
    <p:extLst>
      <p:ext uri="{BB962C8B-B14F-4D97-AF65-F5344CB8AC3E}">
        <p14:creationId xmlns:p14="http://schemas.microsoft.com/office/powerpoint/2010/main" val="2466607860"/>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8229600" cy="80803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5330F7-36F6-4972-9041-DCEA7E852234}" type="datetimeFigureOut">
              <a:rPr lang="en-US" smtClean="0"/>
              <a:t>4/15/2024</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EF131-5FB9-4686-BA51-773B36485FF7}" type="slidenum">
              <a:rPr lang="en-US" smtClean="0"/>
              <a:t>‹#›</a:t>
            </a:fld>
            <a:endParaRPr lang="en-US"/>
          </a:p>
        </p:txBody>
      </p:sp>
    </p:spTree>
    <p:extLst>
      <p:ext uri="{BB962C8B-B14F-4D97-AF65-F5344CB8AC3E}">
        <p14:creationId xmlns:p14="http://schemas.microsoft.com/office/powerpoint/2010/main" val="283401180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5" r:id="rId6"/>
    <p:sldLayoutId id="2147483666" r:id="rId7"/>
    <p:sldLayoutId id="2147483667" r:id="rId8"/>
  </p:sldLayoutIdLst>
  <p:txStyles>
    <p:titleStyle>
      <a:lvl1pPr algn="l" defTabSz="914400" rtl="0" eaLnBrk="1" latinLnBrk="0" hangingPunct="1">
        <a:spcBef>
          <a:spcPct val="0"/>
        </a:spcBef>
        <a:buNone/>
        <a:defRPr lang="en-US" sz="3600" b="1" kern="1200" baseline="0" dirty="0">
          <a:solidFill>
            <a:srgbClr val="003865"/>
          </a:solidFill>
          <a:latin typeface="Garamond" panose="020204040303010108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lang="en-US" sz="18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lang="en-US" sz="16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lang="en-US" sz="16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8" y="0"/>
            <a:ext cx="9143024" cy="6857999"/>
          </a:xfrm>
          <a:prstGeom prst="rect">
            <a:avLst/>
          </a:prstGeom>
        </p:spPr>
      </p:pic>
      <p:sp>
        <p:nvSpPr>
          <p:cNvPr id="2" name="Title Placeholder 1"/>
          <p:cNvSpPr>
            <a:spLocks noGrp="1"/>
          </p:cNvSpPr>
          <p:nvPr>
            <p:ph type="title"/>
          </p:nvPr>
        </p:nvSpPr>
        <p:spPr>
          <a:xfrm>
            <a:off x="457200" y="944562"/>
            <a:ext cx="7315200" cy="655638"/>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1752600"/>
            <a:ext cx="73152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bg1">
                    <a:lumMod val="50000"/>
                  </a:schemeClr>
                </a:solidFill>
                <a:latin typeface="Arial" panose="020B0604020202020204" pitchFamily="34" charset="0"/>
                <a:cs typeface="Arial" panose="020B0604020202020204" pitchFamily="34" charset="0"/>
              </a:defRPr>
            </a:lvl1pPr>
          </a:lstStyle>
          <a:p>
            <a:fld id="{1160FEE6-D670-4835-B7E3-258AC52910CE}" type="datetime1">
              <a:rPr lang="en-US" smtClean="0"/>
              <a:t>4/15/2024</a:t>
            </a:fld>
            <a:endParaRPr lang="en-US" dirty="0"/>
          </a:p>
        </p:txBody>
      </p:sp>
      <p:sp>
        <p:nvSpPr>
          <p:cNvPr id="6" name="Slide Number Placeholder 5"/>
          <p:cNvSpPr>
            <a:spLocks noGrp="1"/>
          </p:cNvSpPr>
          <p:nvPr>
            <p:ph type="sldNum" sz="quarter" idx="4"/>
          </p:nvPr>
        </p:nvSpPr>
        <p:spPr>
          <a:xfrm>
            <a:off x="6324600" y="6356350"/>
            <a:ext cx="1447800" cy="365125"/>
          </a:xfrm>
          <a:prstGeom prst="rect">
            <a:avLst/>
          </a:prstGeom>
        </p:spPr>
        <p:txBody>
          <a:bodyPr vert="horz" lIns="91440" tIns="45720" rIns="91440" bIns="45720" rtlCol="0" anchor="ctr"/>
          <a:lstStyle>
            <a:lvl1pPr algn="r">
              <a:defRPr sz="1000">
                <a:solidFill>
                  <a:schemeClr val="bg1">
                    <a:lumMod val="50000"/>
                  </a:schemeClr>
                </a:solidFill>
                <a:latin typeface="Arial" panose="020B0604020202020204" pitchFamily="34" charset="0"/>
                <a:cs typeface="Arial" panose="020B0604020202020204" pitchFamily="34" charset="0"/>
              </a:defRPr>
            </a:lvl1pPr>
          </a:lstStyle>
          <a:p>
            <a:fld id="{C535CDAE-95F9-40E1-A605-35550B9ECC60}" type="slidenum">
              <a:rPr lang="en-US" smtClean="0"/>
              <a:pPr/>
              <a:t>‹#›</a:t>
            </a:fld>
            <a:endParaRPr lang="en-US" dirty="0"/>
          </a:p>
        </p:txBody>
      </p:sp>
    </p:spTree>
    <p:extLst>
      <p:ext uri="{BB962C8B-B14F-4D97-AF65-F5344CB8AC3E}">
        <p14:creationId xmlns:p14="http://schemas.microsoft.com/office/powerpoint/2010/main" val="108431655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hdr="0" ftr="0"/>
  <p:txStyles>
    <p:titleStyle>
      <a:lvl1pPr algn="l" defTabSz="914400" rtl="0" eaLnBrk="1" latinLnBrk="0" hangingPunct="1">
        <a:spcBef>
          <a:spcPct val="0"/>
        </a:spcBef>
        <a:buNone/>
        <a:defRPr sz="3600" b="1" kern="1200">
          <a:solidFill>
            <a:schemeClr val="bg1"/>
          </a:solidFill>
          <a:latin typeface="Garamond" panose="020204040303010108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BF25FD-C71A-44B1-AFC5-A22BC485FD50}"/>
              </a:ext>
            </a:extLst>
          </p:cNvPr>
          <p:cNvSpPr>
            <a:spLocks noGrp="1"/>
          </p:cNvSpPr>
          <p:nvPr>
            <p:ph type="title"/>
          </p:nvPr>
        </p:nvSpPr>
        <p:spPr/>
        <p:txBody>
          <a:bodyPr/>
          <a:lstStyle/>
          <a:p>
            <a:r>
              <a:rPr lang="en-US" dirty="0"/>
              <a:t>Key Players/Roles for Sustainability</a:t>
            </a:r>
          </a:p>
        </p:txBody>
      </p:sp>
      <p:sp>
        <p:nvSpPr>
          <p:cNvPr id="5" name="Content Placeholder 4">
            <a:extLst>
              <a:ext uri="{FF2B5EF4-FFF2-40B4-BE49-F238E27FC236}">
                <a16:creationId xmlns:a16="http://schemas.microsoft.com/office/drawing/2014/main" id="{815F7D5E-7D91-4F18-8AE3-FDFD578AC3C4}"/>
              </a:ext>
            </a:extLst>
          </p:cNvPr>
          <p:cNvSpPr>
            <a:spLocks noGrp="1"/>
          </p:cNvSpPr>
          <p:nvPr>
            <p:ph idx="1"/>
          </p:nvPr>
        </p:nvSpPr>
        <p:spPr/>
        <p:txBody>
          <a:bodyPr>
            <a:normAutofit fontScale="85000" lnSpcReduction="20000"/>
          </a:bodyPr>
          <a:lstStyle/>
          <a:p>
            <a:r>
              <a:rPr lang="en-US" sz="1400" dirty="0"/>
              <a:t>The value lies within the case manager/nurse navigator.</a:t>
            </a:r>
          </a:p>
          <a:p>
            <a:r>
              <a:rPr lang="en-US" sz="1400" dirty="0"/>
              <a:t>The patients that are enrolled into the grant have some sort of trouble and would like to get back to work or stay in the same job.  The goal is to return the patient back to gainful employment.  The answer to this is having a case manager/nurse navigator involved in the care.</a:t>
            </a:r>
          </a:p>
          <a:p>
            <a:r>
              <a:rPr lang="en-US" sz="1400" dirty="0"/>
              <a:t>Employment is a health outcome.  When a patient is in a large health system, such as The University of Kansas Health System, it can be hard to get a provider's time.  It is essential to have a good case manager/nurse navigator trained to get the patient back to work.</a:t>
            </a:r>
          </a:p>
          <a:p>
            <a:r>
              <a:rPr lang="en-US" sz="1400" dirty="0"/>
              <a:t>In our experience thus far, we have learned that within a large academic medical center, there are a lot of providers and patients get moved from department to department all the time.  There is not a consistency in care with the providers.  However, we have learned that in order to have the continuity of care in a large health system, it is imperative that a case manager/nurse navigator be involved at all times with the patient. T</a:t>
            </a:r>
            <a:r>
              <a:rPr lang="en-US" sz="1400" dirty="0">
                <a:effectLst/>
                <a:ea typeface="Calibri" panose="020F0502020204030204" pitchFamily="34" charset="0"/>
              </a:rPr>
              <a:t>he nurse navigator is the only role that can be committed by design to the individual patient in their journey through an episode of healthcare. </a:t>
            </a:r>
          </a:p>
          <a:p>
            <a:r>
              <a:rPr lang="en-US" sz="1400" dirty="0">
                <a:effectLst/>
                <a:ea typeface="Calibri" panose="020F0502020204030204" pitchFamily="34" charset="0"/>
              </a:rPr>
              <a:t>It might even be safe to say that making this insight a reality and something that can be sustained may depend on removing or reducing significantly the dependency on the provider that’s central to the original research’s design.  So long as case management resources are aligned with the right places where good candidates for this program are being seen, they can probably consult with the provider to confirm that, get what clinical information is needed from them in deference to their scope of practice and leave it at that.  </a:t>
            </a:r>
          </a:p>
          <a:p>
            <a:r>
              <a:rPr lang="en-US" sz="1500" dirty="0">
                <a:effectLst/>
                <a:ea typeface="Calibri" panose="020F0502020204030204" pitchFamily="34" charset="0"/>
              </a:rPr>
              <a:t>Nurse case managers who will be working with patients regularly and building trust as that relationship develops are probably the best ones to carry the “employment is a health outcome  banner” because they’ll be the ones having ongoing conversation with those patients.</a:t>
            </a:r>
            <a:endParaRPr lang="en-US" sz="1500" dirty="0"/>
          </a:p>
          <a:p>
            <a:r>
              <a:rPr lang="en-US" sz="1400" dirty="0"/>
              <a:t>We have learned that putting our providers at the center of this grant has not been a good idea.  Nurse navigation has been the key.  We have changed the way of doing things recently to where a nurse reviews the records of a potential patient, reaches out to the patient to see about enrolling the patient and then speaks with the provider to fill out the paperwork.  This is starting to drive our enrollment numbers up from single digits to now having 23 people we are completing paperwork on.  </a:t>
            </a:r>
          </a:p>
          <a:p>
            <a:r>
              <a:rPr lang="en-US" sz="1400" dirty="0"/>
              <a:t>Case management and Nurse Navigation is the absolute necessity in sustainability.</a:t>
            </a:r>
          </a:p>
        </p:txBody>
      </p:sp>
    </p:spTree>
    <p:extLst>
      <p:ext uri="{BB962C8B-B14F-4D97-AF65-F5344CB8AC3E}">
        <p14:creationId xmlns:p14="http://schemas.microsoft.com/office/powerpoint/2010/main" val="3766596468"/>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University of Kansas Health System Template_STANDARD Ratio for Printing.pptx" id="{7EEED673-615F-4917-B77C-C436D63EF0A3}" vid="{5CE42916-0BCF-47EB-A78A-767B6D3F89C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 University of Kansas Health System Template_STANDARD Ratio for Printing.pptx" id="{7EEED673-615F-4917-B77C-C436D63EF0A3}" vid="{392D978F-48B2-4D33-9E5B-9478F5CBA7B9}"/>
    </a:ext>
  </a:extLst>
</a:theme>
</file>

<file path=ppt/theme/theme3.xml><?xml version="1.0" encoding="utf-8"?>
<a:theme xmlns:a="http://schemas.openxmlformats.org/drawingml/2006/main" name="1_healthsystem-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 University of Kansas Health System Template_STANDARD Ratio for Printing.pptx" id="{7EEED673-615F-4917-B77C-C436D63EF0A3}" vid="{A88C09FA-753D-4FF5-A26C-29358122573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health-system-standard-format</Template>
  <TotalTime>23</TotalTime>
  <Words>485</Words>
  <Application>Microsoft Office PowerPoint</Application>
  <PresentationFormat>On-screen Show (4:3)</PresentationFormat>
  <Paragraphs>9</Paragraphs>
  <Slides>1</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vt:i4>
      </vt:variant>
    </vt:vector>
  </HeadingPairs>
  <TitlesOfParts>
    <vt:vector size="8" baseType="lpstr">
      <vt:lpstr>Arial</vt:lpstr>
      <vt:lpstr>Calibri</vt:lpstr>
      <vt:lpstr>Calibri Light</vt:lpstr>
      <vt:lpstr>Garamond</vt:lpstr>
      <vt:lpstr>3_Custom Design</vt:lpstr>
      <vt:lpstr>Custom Design</vt:lpstr>
      <vt:lpstr>1_healthsystem-PPT-template</vt:lpstr>
      <vt:lpstr>Key Players/Roles for Sustainability</vt:lpstr>
    </vt:vector>
  </TitlesOfParts>
  <Company>The University of Kansas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Players/Roles for Sustainability</dc:title>
  <dc:creator>Janet Torlina</dc:creator>
  <cp:lastModifiedBy>Janet Torlina</cp:lastModifiedBy>
  <cp:revision>1</cp:revision>
  <cp:lastPrinted>2016-12-30T17:09:45Z</cp:lastPrinted>
  <dcterms:created xsi:type="dcterms:W3CDTF">2024-04-12T17:46:00Z</dcterms:created>
  <dcterms:modified xsi:type="dcterms:W3CDTF">2024-04-15T14:09:38Z</dcterms:modified>
</cp:coreProperties>
</file>